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3" r:id="rId1"/>
    <p:sldMasterId id="2147484455" r:id="rId2"/>
  </p:sldMasterIdLst>
  <p:notesMasterIdLst>
    <p:notesMasterId r:id="rId12"/>
  </p:notesMasterIdLst>
  <p:handoutMasterIdLst>
    <p:handoutMasterId r:id="rId13"/>
  </p:handoutMasterIdLst>
  <p:sldIdLst>
    <p:sldId id="615" r:id="rId3"/>
    <p:sldId id="622" r:id="rId4"/>
    <p:sldId id="618" r:id="rId5"/>
    <p:sldId id="619" r:id="rId6"/>
    <p:sldId id="623" r:id="rId7"/>
    <p:sldId id="612" r:id="rId8"/>
    <p:sldId id="616" r:id="rId9"/>
    <p:sldId id="621" r:id="rId10"/>
    <p:sldId id="620" r:id="rId11"/>
  </p:sldIdLst>
  <p:sldSz cx="9144000" cy="5143500" type="screen16x9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EA4D45A-10A3-491A-84CF-3D8581AC37EE}">
          <p14:sldIdLst>
            <p14:sldId id="615"/>
            <p14:sldId id="622"/>
            <p14:sldId id="618"/>
            <p14:sldId id="619"/>
            <p14:sldId id="623"/>
            <p14:sldId id="612"/>
            <p14:sldId id="616"/>
          </p14:sldIdLst>
        </p14:section>
        <p14:section name="Раздел без заголовка" id="{F73EFE3D-E095-4D9A-AF7C-EA9B15659502}">
          <p14:sldIdLst>
            <p14:sldId id="621"/>
            <p14:sldId id="62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xim Kuznetsov" initials="MK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5D5"/>
    <a:srgbClr val="FF8F8F"/>
    <a:srgbClr val="95B3D7"/>
    <a:srgbClr val="85A7D1"/>
    <a:srgbClr val="CC0000"/>
    <a:srgbClr val="F57D23"/>
    <a:srgbClr val="EA6464"/>
    <a:srgbClr val="E55F49"/>
    <a:srgbClr val="376092"/>
    <a:srgbClr val="E3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21" autoAdjust="0"/>
    <p:restoredTop sz="93804" autoAdjust="0"/>
  </p:normalViewPr>
  <p:slideViewPr>
    <p:cSldViewPr>
      <p:cViewPr varScale="1">
        <p:scale>
          <a:sx n="115" d="100"/>
          <a:sy n="115" d="100"/>
        </p:scale>
        <p:origin x="-828" y="-102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78" y="-90"/>
      </p:cViewPr>
      <p:guideLst>
        <p:guide orient="horz" pos="3108"/>
        <p:guide orient="horz" pos="3127"/>
        <p:guide pos="211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4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949803149606299E-2"/>
          <c:y val="0.19683587598425198"/>
          <c:w val="0.66126377952755899"/>
          <c:h val="0.694096456692913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представленных заявлений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8750000000000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803201116725491E-17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9 мес. 2018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116</c:v>
                </c:pt>
                <c:pt idx="1">
                  <c:v>349</c:v>
                </c:pt>
                <c:pt idx="2">
                  <c:v>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133568"/>
        <c:axId val="81135104"/>
        <c:axId val="0"/>
      </c:bar3DChart>
      <c:catAx>
        <c:axId val="81133568"/>
        <c:scaling>
          <c:orientation val="minMax"/>
        </c:scaling>
        <c:delete val="0"/>
        <c:axPos val="b"/>
        <c:majorTickMark val="out"/>
        <c:minorTickMark val="none"/>
        <c:tickLblPos val="nextTo"/>
        <c:crossAx val="81135104"/>
        <c:crosses val="autoZero"/>
        <c:auto val="1"/>
        <c:lblAlgn val="ctr"/>
        <c:lblOffset val="100"/>
        <c:noMultiLvlLbl val="0"/>
      </c:catAx>
      <c:valAx>
        <c:axId val="81135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133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575926664009569"/>
          <c:y val="0.40427239173228352"/>
          <c:w val="0.26867272233367695"/>
          <c:h val="0.222704970472440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355971128608919E-2"/>
          <c:y val="4.9960875984251966E-2"/>
          <c:w val="0.55570823763346011"/>
          <c:h val="0.7181109744094488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юридических лиц с массовыми директорами</c:v>
                </c:pt>
              </c:strCache>
            </c:strRef>
          </c:tx>
          <c:dLbls>
            <c:dLbl>
              <c:idx val="0"/>
              <c:layout>
                <c:manualLayout>
                  <c:x val="-1.7996866561311782E-2"/>
                  <c:y val="-3.2703500281151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9593106434885922E-2"/>
                  <c:y val="-3.8649591241361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392793091017101E-2"/>
                  <c:y val="-3.2703500281151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4788719620722413E-2"/>
                  <c:y val="-5.9460909602094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6791994767021353E-2"/>
                  <c:y val="2.0811318360732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7996866561311782E-2"/>
                  <c:y val="1.189218192041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m/d/yyyy</c:formatCode>
                <c:ptCount val="6"/>
                <c:pt idx="0">
                  <c:v>42583</c:v>
                </c:pt>
                <c:pt idx="1">
                  <c:v>42736</c:v>
                </c:pt>
                <c:pt idx="2">
                  <c:v>42948</c:v>
                </c:pt>
                <c:pt idx="3">
                  <c:v>43101</c:v>
                </c:pt>
                <c:pt idx="4">
                  <c:v>43313</c:v>
                </c:pt>
                <c:pt idx="5">
                  <c:v>43374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3.11</c:v>
                </c:pt>
                <c:pt idx="1">
                  <c:v>2.69</c:v>
                </c:pt>
                <c:pt idx="2">
                  <c:v>2.4900000000000002</c:v>
                </c:pt>
                <c:pt idx="3">
                  <c:v>2.0699999999999998</c:v>
                </c:pt>
                <c:pt idx="4">
                  <c:v>1.01</c:v>
                </c:pt>
                <c:pt idx="5">
                  <c:v>0.8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юридических лиц с массовыми участниками</c:v>
                </c:pt>
              </c:strCache>
            </c:strRef>
          </c:tx>
          <c:dLbls>
            <c:dLbl>
              <c:idx val="0"/>
              <c:layout>
                <c:manualLayout>
                  <c:x val="-2.5195613185836494E-2"/>
                  <c:y val="4.1622636721465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397493249049426E-2"/>
                  <c:y val="2.9730454801047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594673154230027E-2"/>
                  <c:y val="3.5676545761256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2989032964591241E-2"/>
                  <c:y val="2.6757409320942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83882346405954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995299841967673E-2"/>
                  <c:y val="-3.2703500281151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m/d/yyyy</c:formatCode>
                <c:ptCount val="6"/>
                <c:pt idx="0">
                  <c:v>42583</c:v>
                </c:pt>
                <c:pt idx="1">
                  <c:v>42736</c:v>
                </c:pt>
                <c:pt idx="2">
                  <c:v>42948</c:v>
                </c:pt>
                <c:pt idx="3">
                  <c:v>43101</c:v>
                </c:pt>
                <c:pt idx="4">
                  <c:v>43313</c:v>
                </c:pt>
                <c:pt idx="5">
                  <c:v>43374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2.4300000000000002</c:v>
                </c:pt>
                <c:pt idx="1">
                  <c:v>2.14</c:v>
                </c:pt>
                <c:pt idx="2">
                  <c:v>1.65</c:v>
                </c:pt>
                <c:pt idx="3">
                  <c:v>1.43</c:v>
                </c:pt>
                <c:pt idx="4">
                  <c:v>1.27</c:v>
                </c:pt>
                <c:pt idx="5">
                  <c:v>1.24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Количество юридических лиц, зарегистрированных по "адресу массовой регистрации"</c:v>
                </c:pt>
              </c:strCache>
            </c:strRef>
          </c:tx>
          <c:dLbls>
            <c:dLbl>
              <c:idx val="0"/>
              <c:layout>
                <c:manualLayout>
                  <c:x val="-2.5195613185836494E-2"/>
                  <c:y val="-3.2703500281151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597806592918247E-2"/>
                  <c:y val="-2.3784363840837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9593106434885922E-2"/>
                  <c:y val="-4.4595682201570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6791994767021353E-2"/>
                  <c:y val="-5.0541773161780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7995449485204592E-3"/>
                  <c:y val="-5.9460909602094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m/d/yyyy</c:formatCode>
                <c:ptCount val="6"/>
                <c:pt idx="0">
                  <c:v>42583</c:v>
                </c:pt>
                <c:pt idx="1">
                  <c:v>42736</c:v>
                </c:pt>
                <c:pt idx="2">
                  <c:v>42948</c:v>
                </c:pt>
                <c:pt idx="3">
                  <c:v>43101</c:v>
                </c:pt>
                <c:pt idx="4">
                  <c:v>43313</c:v>
                </c:pt>
                <c:pt idx="5">
                  <c:v>43374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12.34</c:v>
                </c:pt>
                <c:pt idx="1">
                  <c:v>10.83</c:v>
                </c:pt>
                <c:pt idx="2">
                  <c:v>4.32</c:v>
                </c:pt>
                <c:pt idx="3">
                  <c:v>2.25</c:v>
                </c:pt>
                <c:pt idx="4">
                  <c:v>1.53</c:v>
                </c:pt>
                <c:pt idx="5">
                  <c:v>1.1000000000000001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751552"/>
        <c:axId val="95769728"/>
      </c:lineChart>
      <c:dateAx>
        <c:axId val="95751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5769728"/>
        <c:crosses val="autoZero"/>
        <c:auto val="1"/>
        <c:lblOffset val="100"/>
        <c:baseTimeUnit val="months"/>
        <c:majorUnit val="2"/>
        <c:majorTimeUnit val="months"/>
      </c:dateAx>
      <c:valAx>
        <c:axId val="95769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7515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Саратовская область</c:v>
                </c:pt>
              </c:strCache>
            </c:strRef>
          </c:tx>
          <c:dLbls>
            <c:dLbl>
              <c:idx val="0"/>
              <c:layout>
                <c:manualLayout>
                  <c:x val="-2.5000000000000001E-2"/>
                  <c:y val="-3.5141144393880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083333333333334E-2"/>
                  <c:y val="-3.8335793884233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916666666666665E-2"/>
                  <c:y val="-3.5141144393880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7499999999999922E-2"/>
                  <c:y val="-4.1530443374586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4166666666666669E-2"/>
                  <c:y val="-4.1530443374586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m/d/yyyy</c:formatCode>
                <c:ptCount val="5"/>
                <c:pt idx="0">
                  <c:v>43009</c:v>
                </c:pt>
                <c:pt idx="1">
                  <c:v>43101</c:v>
                </c:pt>
                <c:pt idx="2">
                  <c:v>43191</c:v>
                </c:pt>
                <c:pt idx="3">
                  <c:v>43282</c:v>
                </c:pt>
                <c:pt idx="4">
                  <c:v>43374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3.29</c:v>
                </c:pt>
                <c:pt idx="1">
                  <c:v>2.702</c:v>
                </c:pt>
                <c:pt idx="2">
                  <c:v>2.04</c:v>
                </c:pt>
                <c:pt idx="3">
                  <c:v>1.83</c:v>
                </c:pt>
                <c:pt idx="4">
                  <c:v>1.81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dLbl>
              <c:idx val="0"/>
              <c:layout>
                <c:manualLayout>
                  <c:x val="-2.0833333333333315E-2"/>
                  <c:y val="-1.5973247451763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3333333333333332E-3"/>
                  <c:y val="-3.5141144393880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499999999999924E-2"/>
                  <c:y val="-3.1946494903527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4166666666666669E-2"/>
                  <c:y val="-4.1530443374586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m/d/yyyy</c:formatCode>
                <c:ptCount val="5"/>
                <c:pt idx="0">
                  <c:v>43009</c:v>
                </c:pt>
                <c:pt idx="1">
                  <c:v>43101</c:v>
                </c:pt>
                <c:pt idx="2">
                  <c:v>43191</c:v>
                </c:pt>
                <c:pt idx="3">
                  <c:v>43282</c:v>
                </c:pt>
                <c:pt idx="4">
                  <c:v>43374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7.9329999999999998</c:v>
                </c:pt>
                <c:pt idx="1">
                  <c:v>6.5759999999999996</c:v>
                </c:pt>
                <c:pt idx="2">
                  <c:v>4.8</c:v>
                </c:pt>
                <c:pt idx="3">
                  <c:v>4.22</c:v>
                </c:pt>
                <c:pt idx="4">
                  <c:v>3.84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844224"/>
        <c:axId val="95845760"/>
      </c:lineChart>
      <c:dateAx>
        <c:axId val="9584422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5845760"/>
        <c:crosses val="autoZero"/>
        <c:auto val="1"/>
        <c:lblOffset val="100"/>
        <c:baseTimeUnit val="months"/>
        <c:majorUnit val="3"/>
        <c:majorTimeUnit val="months"/>
      </c:dateAx>
      <c:valAx>
        <c:axId val="95845760"/>
        <c:scaling>
          <c:orientation val="minMax"/>
          <c:max val="8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5844224"/>
        <c:crosses val="autoZero"/>
        <c:crossBetween val="between"/>
        <c:majorUnit val="1"/>
        <c:minorUnit val="0.5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Исключено без задолженности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00000000000001E-2"/>
                  <c:y val="-3.2765323658189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500000000000001E-2"/>
                  <c:y val="6.00690661170355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00000000000001E-2"/>
                  <c:y val="-3.2765323658189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9 мес. 2018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3860</c:v>
                </c:pt>
                <c:pt idx="1">
                  <c:v>4172</c:v>
                </c:pt>
                <c:pt idx="2">
                  <c:v>1917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Исключено с задолженностью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333333333333332E-3"/>
                  <c:y val="6.5530647316378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32E-3"/>
                  <c:y val="6.5530647316378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9 мес. 2018 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836</c:v>
                </c:pt>
                <c:pt idx="1">
                  <c:v>2120</c:v>
                </c:pt>
                <c:pt idx="2">
                  <c:v>1153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5920896"/>
        <c:axId val="95922432"/>
        <c:axId val="0"/>
      </c:bar3DChart>
      <c:catAx>
        <c:axId val="95920896"/>
        <c:scaling>
          <c:orientation val="minMax"/>
        </c:scaling>
        <c:delete val="0"/>
        <c:axPos val="b"/>
        <c:majorTickMark val="out"/>
        <c:minorTickMark val="none"/>
        <c:tickLblPos val="nextTo"/>
        <c:crossAx val="95922432"/>
        <c:crosses val="autoZero"/>
        <c:auto val="1"/>
        <c:lblAlgn val="ctr"/>
        <c:lblOffset val="100"/>
        <c:noMultiLvlLbl val="0"/>
      </c:catAx>
      <c:valAx>
        <c:axId val="9592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920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7FFADD-6573-4EC6-8BEB-CFBBB0E59787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27A4DE-C535-4A6D-AFE9-8B3CC775BF71}" type="pres">
      <dgm:prSet presAssocID="{247FFADD-6573-4EC6-8BEB-CFBBB0E597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CD8AEBD-61AA-4F1C-B8E3-A2E85DC57373}" type="presOf" srcId="{247FFADD-6573-4EC6-8BEB-CFBBB0E59787}" destId="{F427A4DE-C535-4A6D-AFE9-8B3CC775BF71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E85591-A047-4169-BFD8-8D1463FDA5CD}" type="doc">
      <dgm:prSet loTypeId="urn:microsoft.com/office/officeart/2005/8/layout/vList6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B179367-72F7-4D58-B478-7D483DA67027}">
      <dgm:prSet phldrT="[Текст]" custT="1"/>
      <dgm:spPr/>
      <dgm:t>
        <a:bodyPr anchor="ctr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600" b="1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ИСКЛЮЧЕНИЕ ИЗ ЕГРЮЛ НЕДЕЙСТВУЮЩИХ ОГРАНИЗАЦИЙ</a:t>
          </a:r>
          <a:endParaRPr lang="ru-RU" sz="1600" b="1" dirty="0">
            <a:solidFill>
              <a:schemeClr val="bg1"/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gm:t>
    </dgm:pt>
    <dgm:pt modelId="{514FDDA6-DDA9-4780-9B5F-05910D4A90E2}" type="parTrans" cxnId="{8C84B326-3D0A-4070-B678-141709459FCF}">
      <dgm:prSet/>
      <dgm:spPr/>
      <dgm:t>
        <a:bodyPr/>
        <a:lstStyle/>
        <a:p>
          <a:endParaRPr lang="ru-RU"/>
        </a:p>
      </dgm:t>
    </dgm:pt>
    <dgm:pt modelId="{25198DAC-B3BE-4AF8-BCA4-70E4BBB5BC34}" type="sibTrans" cxnId="{8C84B326-3D0A-4070-B678-141709459FCF}">
      <dgm:prSet/>
      <dgm:spPr/>
      <dgm:t>
        <a:bodyPr/>
        <a:lstStyle/>
        <a:p>
          <a:endParaRPr lang="ru-RU"/>
        </a:p>
      </dgm:t>
    </dgm:pt>
    <dgm:pt modelId="{CFDFC53C-DBE2-465D-BBA2-865B64EB5762}">
      <dgm:prSet phldrT="[Текст]" custT="1"/>
      <dgm:spPr/>
      <dgm:t>
        <a:bodyPr anchor="ctr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600" b="1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РЕШЕНИЯ СУДА О ПРИНУДИТЕЛЬНОЙ ЛИКВИДАЦИИ ОТСУТСТВУЮЩИХ ПО АДРЕСАМ ОРГАНИЗАЦИЙ </a:t>
          </a:r>
          <a:endParaRPr lang="ru-RU" sz="1600" b="1" dirty="0">
            <a:solidFill>
              <a:schemeClr val="bg1"/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gm:t>
    </dgm:pt>
    <dgm:pt modelId="{14353184-F83F-46CD-A02B-6E0D5CE0CCAB}" type="parTrans" cxnId="{3E7858C7-E680-439B-AAE9-42B9BA2A0BEF}">
      <dgm:prSet/>
      <dgm:spPr/>
      <dgm:t>
        <a:bodyPr/>
        <a:lstStyle/>
        <a:p>
          <a:endParaRPr lang="ru-RU"/>
        </a:p>
      </dgm:t>
    </dgm:pt>
    <dgm:pt modelId="{278AB98E-04D4-411F-9550-61882BC0ACD9}" type="sibTrans" cxnId="{3E7858C7-E680-439B-AAE9-42B9BA2A0BEF}">
      <dgm:prSet/>
      <dgm:spPr/>
      <dgm:t>
        <a:bodyPr/>
        <a:lstStyle/>
        <a:p>
          <a:endParaRPr lang="ru-RU"/>
        </a:p>
      </dgm:t>
    </dgm:pt>
    <dgm:pt modelId="{40801F1E-509D-4634-9595-33301DB399B5}">
      <dgm:prSet phldrT="[Текст]" custT="1"/>
      <dgm:spPr/>
      <dgm:t>
        <a:bodyPr anchor="ctr"/>
        <a:lstStyle/>
        <a:p>
          <a:pPr algn="l"/>
          <a:r>
            <a:rPr lang="ru-RU" sz="1600" b="1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ДИСКВАЛИЦИКАЦИЯ ДОЛЖНОСТНЫХ ЛИЦ ОРГАНИЗАЦИЙ – НАРУШИТЕЛЕЙ ЗАКОНОДАТЕЛЬСТВА О ГОСУДАРСТВЕННОЙ РЕГИСТРАЦИИ</a:t>
          </a:r>
          <a:r>
            <a:rPr lang="en-US" sz="1600" b="1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 </a:t>
          </a:r>
          <a:endParaRPr lang="ru-RU" sz="1600" b="1" dirty="0">
            <a:solidFill>
              <a:schemeClr val="bg1"/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gm:t>
    </dgm:pt>
    <dgm:pt modelId="{EF2EB989-11A2-46B3-8ECD-9B6D2C96F9EF}" type="parTrans" cxnId="{2F97ACE1-ACA0-4F8F-9D20-F16B761FF57E}">
      <dgm:prSet/>
      <dgm:spPr/>
      <dgm:t>
        <a:bodyPr/>
        <a:lstStyle/>
        <a:p>
          <a:endParaRPr lang="ru-RU"/>
        </a:p>
      </dgm:t>
    </dgm:pt>
    <dgm:pt modelId="{CDC3314B-BE66-47DF-9D0F-A9DE556FEAA3}" type="sibTrans" cxnId="{2F97ACE1-ACA0-4F8F-9D20-F16B761FF57E}">
      <dgm:prSet/>
      <dgm:spPr/>
      <dgm:t>
        <a:bodyPr/>
        <a:lstStyle/>
        <a:p>
          <a:endParaRPr lang="ru-RU"/>
        </a:p>
      </dgm:t>
    </dgm:pt>
    <dgm:pt modelId="{FD2978D8-E1A5-4F51-B7B9-EB5940149A78}">
      <dgm:prSet custT="1"/>
      <dgm:spPr/>
      <dgm:t>
        <a:bodyPr anchor="ctr"/>
        <a:lstStyle/>
        <a:p>
          <a:pPr algn="l"/>
          <a:r>
            <a:rPr lang="ru-RU" sz="1600" b="1" dirty="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ПРИВЛЕЧЕНИЕ К УГОЛОВНОЙ ОТВЕТСТВЕННОСТИ ЛИЦ - НАРУШИТЕЛЕЙ ЗАКОНОДАТЕЛЬСТВА О ГОСУДАРСТВЕННОЙ РЕГИСТРАЦИИ</a:t>
          </a:r>
          <a:r>
            <a:rPr lang="en-US" sz="1600" b="1" dirty="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 </a:t>
          </a:r>
          <a:endParaRPr lang="ru-RU" sz="1600" b="1" dirty="0">
            <a:solidFill>
              <a:schemeClr val="tx2">
                <a:lumMod val="75000"/>
              </a:schemeClr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gm:t>
    </dgm:pt>
    <dgm:pt modelId="{8E47C128-B0BD-49FD-A4A3-7CD1098827BC}" type="parTrans" cxnId="{1D1A9D15-772D-4C41-9A24-4B152E0EB687}">
      <dgm:prSet/>
      <dgm:spPr/>
      <dgm:t>
        <a:bodyPr/>
        <a:lstStyle/>
        <a:p>
          <a:endParaRPr lang="ru-RU"/>
        </a:p>
      </dgm:t>
    </dgm:pt>
    <dgm:pt modelId="{84ACD60E-C1F0-4872-AFF0-578300917C54}" type="sibTrans" cxnId="{1D1A9D15-772D-4C41-9A24-4B152E0EB687}">
      <dgm:prSet/>
      <dgm:spPr/>
      <dgm:t>
        <a:bodyPr/>
        <a:lstStyle/>
        <a:p>
          <a:endParaRPr lang="ru-RU"/>
        </a:p>
      </dgm:t>
    </dgm:pt>
    <dgm:pt modelId="{B83AB953-731D-4BE5-BEF2-8610A150ECD9}">
      <dgm:prSet custT="1"/>
      <dgm:spPr/>
      <dgm:t>
        <a:bodyPr anchor="ctr"/>
        <a:lstStyle/>
        <a:p>
          <a:pPr algn="l">
            <a:spcAft>
              <a:spcPts val="0"/>
            </a:spcAft>
          </a:pPr>
          <a:r>
            <a:rPr lang="ru-RU" sz="1600" b="1" dirty="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ВНЕСЕНИЕ В ЕГРЮЛ СВЕДЕНИЙ О НЕДОСТОВЕРНОСТИ</a:t>
          </a:r>
          <a:endParaRPr lang="ru-RU" sz="1600" b="1" dirty="0">
            <a:solidFill>
              <a:schemeClr val="bg1"/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gm:t>
    </dgm:pt>
    <dgm:pt modelId="{5B82DBCA-A5E1-4150-B2A4-C5B537898462}" type="parTrans" cxnId="{A5DC0810-FB00-40CC-A3EF-89DB130F0105}">
      <dgm:prSet/>
      <dgm:spPr/>
      <dgm:t>
        <a:bodyPr/>
        <a:lstStyle/>
        <a:p>
          <a:endParaRPr lang="ru-RU"/>
        </a:p>
      </dgm:t>
    </dgm:pt>
    <dgm:pt modelId="{AB30C6C1-4E26-4EC8-837D-3399F49112CB}" type="sibTrans" cxnId="{A5DC0810-FB00-40CC-A3EF-89DB130F0105}">
      <dgm:prSet/>
      <dgm:spPr/>
      <dgm:t>
        <a:bodyPr/>
        <a:lstStyle/>
        <a:p>
          <a:endParaRPr lang="ru-RU"/>
        </a:p>
      </dgm:t>
    </dgm:pt>
    <dgm:pt modelId="{54036B92-E8D7-424E-942D-D72E4F475FEA}">
      <dgm:prSet phldrT="[Текст]" custT="1"/>
      <dgm:spPr/>
      <dgm:t>
        <a:bodyPr anchor="ctr"/>
        <a:lstStyle/>
        <a:p>
          <a:pPr marL="0" indent="-36000" algn="just">
            <a:lnSpc>
              <a:spcPct val="100000"/>
            </a:lnSpc>
            <a:spcAft>
              <a:spcPts val="0"/>
            </a:spcAft>
          </a:pPr>
          <a:r>
            <a:rPr lang="ru-RU" sz="1200" b="1" smtClean="0">
              <a:latin typeface="+mn-lt"/>
              <a:cs typeface="Times New Roman" panose="02020603050405020304" pitchFamily="18" charset="0"/>
            </a:rPr>
            <a:t>2016 - 3860 ЮЛ</a:t>
          </a: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517732-5AF7-4768-B286-C880187B26BF}" type="parTrans" cxnId="{28D2706B-874C-4522-A36B-0A25B9077E1A}">
      <dgm:prSet/>
      <dgm:spPr/>
      <dgm:t>
        <a:bodyPr/>
        <a:lstStyle/>
        <a:p>
          <a:endParaRPr lang="ru-RU"/>
        </a:p>
      </dgm:t>
    </dgm:pt>
    <dgm:pt modelId="{AD69899A-F82B-4250-8A27-2AC0CA4F79E2}" type="sibTrans" cxnId="{28D2706B-874C-4522-A36B-0A25B9077E1A}">
      <dgm:prSet/>
      <dgm:spPr/>
      <dgm:t>
        <a:bodyPr/>
        <a:lstStyle/>
        <a:p>
          <a:endParaRPr lang="ru-RU"/>
        </a:p>
      </dgm:t>
    </dgm:pt>
    <dgm:pt modelId="{8AA8CB85-9881-4D64-9E8A-53D631876324}">
      <dgm:prSet phldrT="[Текст]" custT="1"/>
      <dgm:spPr/>
      <dgm:t>
        <a:bodyPr anchor="ctr"/>
        <a:lstStyle/>
        <a:p>
          <a:pPr marL="0" indent="-36000" algn="just">
            <a:lnSpc>
              <a:spcPct val="100000"/>
            </a:lnSpc>
            <a:spcAft>
              <a:spcPts val="0"/>
            </a:spcAft>
          </a:pPr>
          <a:r>
            <a:rPr lang="ru-RU" sz="1200" b="1" smtClean="0">
              <a:latin typeface="+mn-lt"/>
              <a:cs typeface="Times New Roman" panose="02020603050405020304" pitchFamily="18" charset="0"/>
            </a:rPr>
            <a:t>2016 – 199 исков</a:t>
          </a: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595770-2678-4F33-9A79-D9EB150FD74D}" type="parTrans" cxnId="{BE776705-4CA2-4074-AF21-758DF5D0D0BC}">
      <dgm:prSet/>
      <dgm:spPr/>
      <dgm:t>
        <a:bodyPr/>
        <a:lstStyle/>
        <a:p>
          <a:endParaRPr lang="ru-RU"/>
        </a:p>
      </dgm:t>
    </dgm:pt>
    <dgm:pt modelId="{C3C3FA44-55F5-4BCA-B74A-0957B1294242}" type="sibTrans" cxnId="{BE776705-4CA2-4074-AF21-758DF5D0D0BC}">
      <dgm:prSet/>
      <dgm:spPr/>
      <dgm:t>
        <a:bodyPr/>
        <a:lstStyle/>
        <a:p>
          <a:endParaRPr lang="ru-RU"/>
        </a:p>
      </dgm:t>
    </dgm:pt>
    <dgm:pt modelId="{1522A632-45EA-4E61-81C8-794789EAF681}">
      <dgm:prSet phldrT="[Текст]" custT="1"/>
      <dgm:spPr/>
      <dgm:t>
        <a:bodyPr anchor="ctr"/>
        <a:lstStyle/>
        <a:p>
          <a:pPr marL="0" algn="just">
            <a:spcAft>
              <a:spcPts val="0"/>
            </a:spcAft>
          </a:pPr>
          <a:r>
            <a:rPr lang="ru-RU" sz="1200" b="1" dirty="0" smtClean="0">
              <a:latin typeface="+mn-lt"/>
              <a:cs typeface="Times New Roman" panose="02020603050405020304" pitchFamily="18" charset="0"/>
            </a:rPr>
            <a:t>2016 - 29 лиц</a:t>
          </a: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4C6EA2-B05F-412A-9A16-9ED629473968}" type="parTrans" cxnId="{0B8A3A38-0616-42D0-A6BA-920BFE8477D1}">
      <dgm:prSet/>
      <dgm:spPr/>
      <dgm:t>
        <a:bodyPr/>
        <a:lstStyle/>
        <a:p>
          <a:endParaRPr lang="ru-RU"/>
        </a:p>
      </dgm:t>
    </dgm:pt>
    <dgm:pt modelId="{72949C27-CDAD-44EB-A269-05F3939E0030}" type="sibTrans" cxnId="{0B8A3A38-0616-42D0-A6BA-920BFE8477D1}">
      <dgm:prSet/>
      <dgm:spPr/>
      <dgm:t>
        <a:bodyPr/>
        <a:lstStyle/>
        <a:p>
          <a:endParaRPr lang="ru-RU"/>
        </a:p>
      </dgm:t>
    </dgm:pt>
    <dgm:pt modelId="{1EB0A1FF-60A9-48FF-A97B-FA0E9B3C91FE}">
      <dgm:prSet custT="1"/>
      <dgm:spPr/>
      <dgm:t>
        <a:bodyPr anchor="ctr"/>
        <a:lstStyle/>
        <a:p>
          <a:pPr marL="0" indent="-36000" algn="just">
            <a:spcAft>
              <a:spcPts val="0"/>
            </a:spcAft>
          </a:pP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A79910-8F37-4F81-B44D-544BEDBD2F04}" type="parTrans" cxnId="{66E1D843-D1C3-47A3-9AAB-9080292057F2}">
      <dgm:prSet/>
      <dgm:spPr/>
      <dgm:t>
        <a:bodyPr/>
        <a:lstStyle/>
        <a:p>
          <a:endParaRPr lang="ru-RU"/>
        </a:p>
      </dgm:t>
    </dgm:pt>
    <dgm:pt modelId="{007BFAAF-E63C-4BC7-B926-52B33200A195}" type="sibTrans" cxnId="{66E1D843-D1C3-47A3-9AAB-9080292057F2}">
      <dgm:prSet/>
      <dgm:spPr/>
      <dgm:t>
        <a:bodyPr/>
        <a:lstStyle/>
        <a:p>
          <a:endParaRPr lang="ru-RU"/>
        </a:p>
      </dgm:t>
    </dgm:pt>
    <dgm:pt modelId="{3AAD04AF-126B-47D6-82C0-565EE63D7E01}">
      <dgm:prSet phldrT="[Текст]" custT="1"/>
      <dgm:spPr/>
      <dgm:t>
        <a:bodyPr anchor="ctr"/>
        <a:lstStyle/>
        <a:p>
          <a:pPr marL="0" indent="-36000" algn="just">
            <a:lnSpc>
              <a:spcPct val="100000"/>
            </a:lnSpc>
            <a:spcAft>
              <a:spcPts val="0"/>
            </a:spcAft>
          </a:pPr>
          <a:r>
            <a:rPr lang="ru-RU" sz="1200" b="1" smtClean="0">
              <a:latin typeface="+mn-lt"/>
              <a:cs typeface="Times New Roman" panose="02020603050405020304" pitchFamily="18" charset="0"/>
            </a:rPr>
            <a:t>2017 - 4172 ЮЛ</a:t>
          </a: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AC312E-8100-47D4-B805-4D285C3D81A9}" type="parTrans" cxnId="{2FFF2BE3-F1A9-406F-BAF2-C72AAA36CB3C}">
      <dgm:prSet/>
      <dgm:spPr/>
      <dgm:t>
        <a:bodyPr/>
        <a:lstStyle/>
        <a:p>
          <a:endParaRPr lang="ru-RU"/>
        </a:p>
      </dgm:t>
    </dgm:pt>
    <dgm:pt modelId="{FA6F6AF5-DB5D-4C1E-ACCC-159D885036F7}" type="sibTrans" cxnId="{2FFF2BE3-F1A9-406F-BAF2-C72AAA36CB3C}">
      <dgm:prSet/>
      <dgm:spPr/>
      <dgm:t>
        <a:bodyPr/>
        <a:lstStyle/>
        <a:p>
          <a:endParaRPr lang="ru-RU"/>
        </a:p>
      </dgm:t>
    </dgm:pt>
    <dgm:pt modelId="{986C14C5-1685-453E-9134-37787A4851E6}">
      <dgm:prSet phldrT="[Текст]" custT="1"/>
      <dgm:spPr/>
      <dgm:t>
        <a:bodyPr/>
        <a:lstStyle/>
        <a:p>
          <a:pPr marL="0" indent="-36000" algn="just">
            <a:lnSpc>
              <a:spcPct val="100000"/>
            </a:lnSpc>
            <a:spcAft>
              <a:spcPts val="0"/>
            </a:spcAft>
          </a:pPr>
          <a:r>
            <a:rPr lang="ru-RU" sz="1200" b="1" smtClean="0">
              <a:latin typeface="+mn-lt"/>
              <a:cs typeface="Times New Roman" panose="02020603050405020304" pitchFamily="18" charset="0"/>
            </a:rPr>
            <a:t>9 мес. 2018 - 1917 ЮЛ</a:t>
          </a: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7B0906-8BE6-4412-A12D-E54D81486467}" type="parTrans" cxnId="{F036428C-396F-40E4-92D9-2E449DC1D351}">
      <dgm:prSet/>
      <dgm:spPr/>
      <dgm:t>
        <a:bodyPr/>
        <a:lstStyle/>
        <a:p>
          <a:endParaRPr lang="ru-RU"/>
        </a:p>
      </dgm:t>
    </dgm:pt>
    <dgm:pt modelId="{369BA73D-0D86-4F73-91B2-EECDF54CB954}" type="sibTrans" cxnId="{F036428C-396F-40E4-92D9-2E449DC1D351}">
      <dgm:prSet/>
      <dgm:spPr/>
      <dgm:t>
        <a:bodyPr/>
        <a:lstStyle/>
        <a:p>
          <a:endParaRPr lang="ru-RU"/>
        </a:p>
      </dgm:t>
    </dgm:pt>
    <dgm:pt modelId="{9628A55F-3B8F-4FD2-BEA2-5B41CBBF066C}">
      <dgm:prSet phldrT="[Текст]" custT="1"/>
      <dgm:spPr/>
      <dgm:t>
        <a:bodyPr/>
        <a:lstStyle/>
        <a:p>
          <a:pPr marL="0" indent="-36000" algn="l">
            <a:lnSpc>
              <a:spcPct val="100000"/>
            </a:lnSpc>
            <a:spcAft>
              <a:spcPts val="0"/>
            </a:spcAft>
          </a:pPr>
          <a:r>
            <a:rPr lang="ru-RU" sz="1200" b="1" smtClean="0">
              <a:latin typeface="+mn-lt"/>
              <a:cs typeface="Times New Roman" panose="02020603050405020304" pitchFamily="18" charset="0"/>
            </a:rPr>
            <a:t>2017 –  229 исков</a:t>
          </a: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568F6A-5923-45AC-87FA-945F5A7F04B4}" type="parTrans" cxnId="{DCD34D5B-279B-4EBF-A004-280CB25E63A7}">
      <dgm:prSet/>
      <dgm:spPr/>
      <dgm:t>
        <a:bodyPr/>
        <a:lstStyle/>
        <a:p>
          <a:endParaRPr lang="ru-RU"/>
        </a:p>
      </dgm:t>
    </dgm:pt>
    <dgm:pt modelId="{898D26BC-8EA7-46A7-A069-99F6072FB63A}" type="sibTrans" cxnId="{DCD34D5B-279B-4EBF-A004-280CB25E63A7}">
      <dgm:prSet/>
      <dgm:spPr/>
      <dgm:t>
        <a:bodyPr/>
        <a:lstStyle/>
        <a:p>
          <a:endParaRPr lang="ru-RU"/>
        </a:p>
      </dgm:t>
    </dgm:pt>
    <dgm:pt modelId="{E68204D4-0D46-4BFF-AF59-DDA9BC84CC03}">
      <dgm:prSet phldrT="[Текст]" custT="1"/>
      <dgm:spPr/>
      <dgm:t>
        <a:bodyPr/>
        <a:lstStyle/>
        <a:p>
          <a:pPr marL="0" indent="-36000" algn="l">
            <a:lnSpc>
              <a:spcPct val="100000"/>
            </a:lnSpc>
            <a:spcAft>
              <a:spcPts val="0"/>
            </a:spcAft>
          </a:pPr>
          <a:r>
            <a:rPr lang="ru-RU" sz="1200" b="1" smtClean="0">
              <a:latin typeface="+mn-lt"/>
              <a:cs typeface="Times New Roman" panose="02020603050405020304" pitchFamily="18" charset="0"/>
            </a:rPr>
            <a:t>9 мес. 2018 –  48 исков</a:t>
          </a: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92504E-3E63-47D2-A69A-199CC02CF79C}" type="parTrans" cxnId="{AA75429B-B517-4C11-80E6-827D01E4220F}">
      <dgm:prSet/>
      <dgm:spPr/>
      <dgm:t>
        <a:bodyPr/>
        <a:lstStyle/>
        <a:p>
          <a:endParaRPr lang="ru-RU"/>
        </a:p>
      </dgm:t>
    </dgm:pt>
    <dgm:pt modelId="{FBC74349-AD0D-482A-A75E-496E17CEB720}" type="sibTrans" cxnId="{AA75429B-B517-4C11-80E6-827D01E4220F}">
      <dgm:prSet/>
      <dgm:spPr/>
      <dgm:t>
        <a:bodyPr/>
        <a:lstStyle/>
        <a:p>
          <a:endParaRPr lang="ru-RU"/>
        </a:p>
      </dgm:t>
    </dgm:pt>
    <dgm:pt modelId="{BEB3586A-959D-4C08-A816-B287DC1816C2}">
      <dgm:prSet phldrT="[Текст]" custT="1"/>
      <dgm:spPr/>
      <dgm:t>
        <a:bodyPr anchor="ctr"/>
        <a:lstStyle/>
        <a:p>
          <a:pPr marL="0" algn="just">
            <a:spcAft>
              <a:spcPts val="0"/>
            </a:spcAft>
          </a:pPr>
          <a:r>
            <a:rPr lang="ru-RU" sz="1200" b="1" dirty="0" smtClean="0">
              <a:latin typeface="+mn-lt"/>
              <a:cs typeface="Times New Roman" panose="02020603050405020304" pitchFamily="18" charset="0"/>
            </a:rPr>
            <a:t>2017 -  153 лица</a:t>
          </a: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B9FAC3-BFA5-4C31-B549-031637682C6C}" type="parTrans" cxnId="{5AB43C60-E7CB-4E24-AB62-CE3609DF79F0}">
      <dgm:prSet/>
      <dgm:spPr/>
      <dgm:t>
        <a:bodyPr/>
        <a:lstStyle/>
        <a:p>
          <a:endParaRPr lang="ru-RU"/>
        </a:p>
      </dgm:t>
    </dgm:pt>
    <dgm:pt modelId="{F0DDDDE7-ADF4-40BA-A295-940D45BCF66D}" type="sibTrans" cxnId="{5AB43C60-E7CB-4E24-AB62-CE3609DF79F0}">
      <dgm:prSet/>
      <dgm:spPr/>
      <dgm:t>
        <a:bodyPr/>
        <a:lstStyle/>
        <a:p>
          <a:endParaRPr lang="ru-RU"/>
        </a:p>
      </dgm:t>
    </dgm:pt>
    <dgm:pt modelId="{8A3DDEDB-DB3E-42A1-A7CB-BE9D8A201835}">
      <dgm:prSet phldrT="[Текст]" custT="1"/>
      <dgm:spPr/>
      <dgm:t>
        <a:bodyPr/>
        <a:lstStyle/>
        <a:p>
          <a:pPr marL="0" algn="just">
            <a:spcAft>
              <a:spcPts val="0"/>
            </a:spcAft>
          </a:pPr>
          <a:r>
            <a:rPr lang="ru-RU" sz="1200" b="1" dirty="0" smtClean="0">
              <a:latin typeface="+mn-lt"/>
              <a:cs typeface="Times New Roman" panose="02020603050405020304" pitchFamily="18" charset="0"/>
            </a:rPr>
            <a:t>9 мес. 2018 -  101 лицо</a:t>
          </a:r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2DA340-350E-4954-AC1C-0BF96C5F1721}" type="parTrans" cxnId="{722854E6-A3CF-4D64-A509-C994460E2678}">
      <dgm:prSet/>
      <dgm:spPr/>
      <dgm:t>
        <a:bodyPr/>
        <a:lstStyle/>
        <a:p>
          <a:endParaRPr lang="ru-RU"/>
        </a:p>
      </dgm:t>
    </dgm:pt>
    <dgm:pt modelId="{46613CA4-17D0-4497-A71D-199602AD8403}" type="sibTrans" cxnId="{722854E6-A3CF-4D64-A509-C994460E2678}">
      <dgm:prSet/>
      <dgm:spPr/>
      <dgm:t>
        <a:bodyPr/>
        <a:lstStyle/>
        <a:p>
          <a:endParaRPr lang="ru-RU"/>
        </a:p>
      </dgm:t>
    </dgm:pt>
    <dgm:pt modelId="{6FCAE8F1-164E-459A-A960-1CD6BE7CE52A}">
      <dgm:prSet custT="1"/>
      <dgm:spPr/>
      <dgm:t>
        <a:bodyPr/>
        <a:lstStyle/>
        <a:p>
          <a:r>
            <a:rPr lang="ru-RU" sz="12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2016 - 21 материал</a:t>
          </a:r>
          <a:endParaRPr lang="ru-RU" sz="1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A574EB-0558-44FE-94E4-DFEDD63D2464}" type="parTrans" cxnId="{66E014AB-F5CF-4D91-9667-6BDD164C8B26}">
      <dgm:prSet/>
      <dgm:spPr/>
      <dgm:t>
        <a:bodyPr/>
        <a:lstStyle/>
        <a:p>
          <a:endParaRPr lang="ru-RU"/>
        </a:p>
      </dgm:t>
    </dgm:pt>
    <dgm:pt modelId="{A1545ACA-F1F8-4FFC-9717-6C6C0CCD2C26}" type="sibTrans" cxnId="{66E014AB-F5CF-4D91-9667-6BDD164C8B26}">
      <dgm:prSet/>
      <dgm:spPr/>
      <dgm:t>
        <a:bodyPr/>
        <a:lstStyle/>
        <a:p>
          <a:endParaRPr lang="ru-RU"/>
        </a:p>
      </dgm:t>
    </dgm:pt>
    <dgm:pt modelId="{E6A87A19-54F9-450E-B5F5-F4DF215F4B23}">
      <dgm:prSet custT="1"/>
      <dgm:spPr/>
      <dgm:t>
        <a:bodyPr/>
        <a:lstStyle/>
        <a:p>
          <a:r>
            <a:rPr lang="ru-RU" sz="12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2017 -  111 материалов</a:t>
          </a:r>
          <a:endParaRPr lang="ru-RU" sz="1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840200-9C6F-4316-BE6C-A4157E1608A1}" type="parTrans" cxnId="{C0A47D7E-4315-45CD-A92F-C1DC823C0592}">
      <dgm:prSet/>
      <dgm:spPr/>
      <dgm:t>
        <a:bodyPr/>
        <a:lstStyle/>
        <a:p>
          <a:endParaRPr lang="ru-RU"/>
        </a:p>
      </dgm:t>
    </dgm:pt>
    <dgm:pt modelId="{C55639E4-1D32-437E-A47C-08CD8CD61DED}" type="sibTrans" cxnId="{C0A47D7E-4315-45CD-A92F-C1DC823C0592}">
      <dgm:prSet/>
      <dgm:spPr/>
      <dgm:t>
        <a:bodyPr/>
        <a:lstStyle/>
        <a:p>
          <a:endParaRPr lang="ru-RU"/>
        </a:p>
      </dgm:t>
    </dgm:pt>
    <dgm:pt modelId="{D985E531-1939-47C6-BE5B-A04012CFDA56}">
      <dgm:prSet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 мес. 2018 -  109 материалов</a:t>
          </a:r>
          <a:endParaRPr lang="ru-RU" sz="1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893115-DBB0-44CF-B3A3-BDA093D8F1B4}" type="parTrans" cxnId="{DBA487C0-F79C-4322-8C21-19F25E5E8283}">
      <dgm:prSet/>
      <dgm:spPr/>
      <dgm:t>
        <a:bodyPr/>
        <a:lstStyle/>
        <a:p>
          <a:endParaRPr lang="ru-RU"/>
        </a:p>
      </dgm:t>
    </dgm:pt>
    <dgm:pt modelId="{7E8D9EEF-79F3-44D5-A4C9-5D83639ACE88}" type="sibTrans" cxnId="{DBA487C0-F79C-4322-8C21-19F25E5E8283}">
      <dgm:prSet/>
      <dgm:spPr/>
      <dgm:t>
        <a:bodyPr/>
        <a:lstStyle/>
        <a:p>
          <a:endParaRPr lang="ru-RU"/>
        </a:p>
      </dgm:t>
    </dgm:pt>
    <dgm:pt modelId="{B612CD34-D704-4D72-8A7D-FFB1A30BBC49}">
      <dgm:prSet custT="1"/>
      <dgm:spPr/>
      <dgm:t>
        <a:bodyPr/>
        <a:lstStyle/>
        <a:p>
          <a:endParaRPr lang="ru-RU" sz="12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645099-AEA5-464E-8840-C05EE5530C22}" type="parTrans" cxnId="{326CA8B1-5D55-4C39-BDFD-95B3FD4CB285}">
      <dgm:prSet/>
      <dgm:spPr/>
      <dgm:t>
        <a:bodyPr/>
        <a:lstStyle/>
        <a:p>
          <a:endParaRPr lang="ru-RU"/>
        </a:p>
      </dgm:t>
    </dgm:pt>
    <dgm:pt modelId="{CB3D7747-8175-44FE-8522-C3F92E919B30}" type="sibTrans" cxnId="{326CA8B1-5D55-4C39-BDFD-95B3FD4CB285}">
      <dgm:prSet/>
      <dgm:spPr/>
      <dgm:t>
        <a:bodyPr/>
        <a:lstStyle/>
        <a:p>
          <a:endParaRPr lang="ru-RU"/>
        </a:p>
      </dgm:t>
    </dgm:pt>
    <dgm:pt modelId="{3F05C938-78FF-462B-A358-7B0B5290B9F8}" type="pres">
      <dgm:prSet presAssocID="{F7E85591-A047-4169-BFD8-8D1463FDA5C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0D7EFC-5F69-4EE0-9F30-C27DE9B71FF7}" type="pres">
      <dgm:prSet presAssocID="{6B179367-72F7-4D58-B478-7D483DA67027}" presName="linNode" presStyleCnt="0"/>
      <dgm:spPr/>
      <dgm:t>
        <a:bodyPr/>
        <a:lstStyle/>
        <a:p>
          <a:endParaRPr lang="ru-RU"/>
        </a:p>
      </dgm:t>
    </dgm:pt>
    <dgm:pt modelId="{C3286145-A551-4B18-B612-2314387EC95F}" type="pres">
      <dgm:prSet presAssocID="{6B179367-72F7-4D58-B478-7D483DA67027}" presName="parentShp" presStyleLbl="node1" presStyleIdx="0" presStyleCnt="5" custScaleX="180761" custLinFactNeighborX="1" custLinFactNeighborY="-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302DF8-D97B-4F9C-8F8F-155F9C9F067A}" type="pres">
      <dgm:prSet presAssocID="{6B179367-72F7-4D58-B478-7D483DA67027}" presName="childShp" presStyleLbl="bgAccFollowNode1" presStyleIdx="0" presStyleCnt="5" custScaleX="41333" custLinFactNeighborX="1242" custLinFactNeighborY="-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723F0E-0EA0-4B78-AD61-D161532B32FA}" type="pres">
      <dgm:prSet presAssocID="{25198DAC-B3BE-4AF8-BCA4-70E4BBB5BC34}" presName="spacing" presStyleCnt="0"/>
      <dgm:spPr/>
      <dgm:t>
        <a:bodyPr/>
        <a:lstStyle/>
        <a:p>
          <a:endParaRPr lang="ru-RU"/>
        </a:p>
      </dgm:t>
    </dgm:pt>
    <dgm:pt modelId="{63BA01C8-F1AF-4978-BD2A-68B75DC18B9E}" type="pres">
      <dgm:prSet presAssocID="{CFDFC53C-DBE2-465D-BBA2-865B64EB5762}" presName="linNode" presStyleCnt="0"/>
      <dgm:spPr/>
      <dgm:t>
        <a:bodyPr/>
        <a:lstStyle/>
        <a:p>
          <a:endParaRPr lang="ru-RU"/>
        </a:p>
      </dgm:t>
    </dgm:pt>
    <dgm:pt modelId="{9627DC8D-F71F-44AB-8AAD-2B812B1A508D}" type="pres">
      <dgm:prSet presAssocID="{CFDFC53C-DBE2-465D-BBA2-865B64EB5762}" presName="parentShp" presStyleLbl="node1" presStyleIdx="1" presStyleCnt="5" custScaleX="180760" custLinFactNeighborX="31" custLinFactNeighborY="-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258FE7-61C8-4A59-99AC-270A231B26D9}" type="pres">
      <dgm:prSet presAssocID="{CFDFC53C-DBE2-465D-BBA2-865B64EB5762}" presName="childShp" presStyleLbl="bgAccFollowNode1" presStyleIdx="1" presStyleCnt="5" custScaleX="42471" custLinFactNeighborX="389" custLinFactNeighborY="-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C8FBA2-DD73-4A8E-A26D-02C30B393498}" type="pres">
      <dgm:prSet presAssocID="{278AB98E-04D4-411F-9550-61882BC0ACD9}" presName="spacing" presStyleCnt="0"/>
      <dgm:spPr/>
      <dgm:t>
        <a:bodyPr/>
        <a:lstStyle/>
        <a:p>
          <a:endParaRPr lang="ru-RU"/>
        </a:p>
      </dgm:t>
    </dgm:pt>
    <dgm:pt modelId="{CD4D68DA-7173-4796-91F4-219E2A99FF90}" type="pres">
      <dgm:prSet presAssocID="{40801F1E-509D-4634-9595-33301DB399B5}" presName="linNode" presStyleCnt="0"/>
      <dgm:spPr/>
      <dgm:t>
        <a:bodyPr/>
        <a:lstStyle/>
        <a:p>
          <a:endParaRPr lang="ru-RU"/>
        </a:p>
      </dgm:t>
    </dgm:pt>
    <dgm:pt modelId="{A3CF4DBF-E8A2-46BF-A541-8FC8C36E4228}" type="pres">
      <dgm:prSet presAssocID="{40801F1E-509D-4634-9595-33301DB399B5}" presName="parentShp" presStyleLbl="node1" presStyleIdx="2" presStyleCnt="5" custScaleX="1799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3CEF5C-D4E4-4370-9C3E-8F0B885E918F}" type="pres">
      <dgm:prSet presAssocID="{40801F1E-509D-4634-9595-33301DB399B5}" presName="childShp" presStyleLbl="bgAccFollowNode1" presStyleIdx="2" presStyleCnt="5" custScaleX="42991" custLinFactNeighborX="389" custLinFactNeighborY="-7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57AFC-1F64-453A-BC1F-C58D86F0B039}" type="pres">
      <dgm:prSet presAssocID="{CDC3314B-BE66-47DF-9D0F-A9DE556FEAA3}" presName="spacing" presStyleCnt="0"/>
      <dgm:spPr/>
      <dgm:t>
        <a:bodyPr/>
        <a:lstStyle/>
        <a:p>
          <a:endParaRPr lang="ru-RU"/>
        </a:p>
      </dgm:t>
    </dgm:pt>
    <dgm:pt modelId="{B180FB9A-99D1-48CA-91CF-7F9254EAE083}" type="pres">
      <dgm:prSet presAssocID="{FD2978D8-E1A5-4F51-B7B9-EB5940149A78}" presName="linNode" presStyleCnt="0"/>
      <dgm:spPr/>
      <dgm:t>
        <a:bodyPr/>
        <a:lstStyle/>
        <a:p>
          <a:endParaRPr lang="ru-RU"/>
        </a:p>
      </dgm:t>
    </dgm:pt>
    <dgm:pt modelId="{BBAA3DAA-2F42-4D83-A4A4-61DB6E141816}" type="pres">
      <dgm:prSet presAssocID="{FD2978D8-E1A5-4F51-B7B9-EB5940149A78}" presName="parentShp" presStyleLbl="node1" presStyleIdx="3" presStyleCnt="5" custScaleX="175453" custLinFactNeighborX="218" custLinFactNeighborY="9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5644B-121E-455E-B9E7-092A74927499}" type="pres">
      <dgm:prSet presAssocID="{FD2978D8-E1A5-4F51-B7B9-EB5940149A78}" presName="childShp" presStyleLbl="bgAccFollowNode1" presStyleIdx="3" presStyleCnt="5" custScaleX="44454" custScaleY="119883" custLinFactNeighborX="1631" custLinFactNeighborY="-1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7FFF68-9393-4CB5-82DA-DA2B1B90E62B}" type="pres">
      <dgm:prSet presAssocID="{84ACD60E-C1F0-4872-AFF0-578300917C54}" presName="spacing" presStyleCnt="0"/>
      <dgm:spPr/>
      <dgm:t>
        <a:bodyPr/>
        <a:lstStyle/>
        <a:p>
          <a:endParaRPr lang="ru-RU"/>
        </a:p>
      </dgm:t>
    </dgm:pt>
    <dgm:pt modelId="{81617026-9F79-4F0D-87E5-74BC6C156987}" type="pres">
      <dgm:prSet presAssocID="{B83AB953-731D-4BE5-BEF2-8610A150ECD9}" presName="linNode" presStyleCnt="0"/>
      <dgm:spPr/>
      <dgm:t>
        <a:bodyPr/>
        <a:lstStyle/>
        <a:p>
          <a:endParaRPr lang="ru-RU"/>
        </a:p>
      </dgm:t>
    </dgm:pt>
    <dgm:pt modelId="{045E1924-878A-4642-8ABB-EBFF476216FA}" type="pres">
      <dgm:prSet presAssocID="{B83AB953-731D-4BE5-BEF2-8610A150ECD9}" presName="parentShp" presStyleLbl="node1" presStyleIdx="4" presStyleCnt="5" custAng="0" custScaleX="175291" custScaleY="114347" custLinFactNeighborX="-3148" custLinFactNeighborY="-7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214374-C616-4111-93CF-BA32DA1FDFED}" type="pres">
      <dgm:prSet presAssocID="{B83AB953-731D-4BE5-BEF2-8610A150ECD9}" presName="childShp" presStyleLbl="bgAccFollowNode1" presStyleIdx="4" presStyleCnt="5" custScaleX="37830" custLinFactNeighborX="2533" custLinFactNeighborY="8665">
        <dgm:presLayoutVars>
          <dgm:bulletEnabled val="1"/>
        </dgm:presLayoutVars>
      </dgm:prSet>
      <dgm:spPr>
        <a:prstGeom prst="rightBracket">
          <a:avLst/>
        </a:prstGeom>
        <a:noFill/>
        <a:ln>
          <a:noFill/>
        </a:ln>
      </dgm:spPr>
      <dgm:t>
        <a:bodyPr/>
        <a:lstStyle/>
        <a:p>
          <a:endParaRPr lang="ru-RU"/>
        </a:p>
      </dgm:t>
    </dgm:pt>
  </dgm:ptLst>
  <dgm:cxnLst>
    <dgm:cxn modelId="{BF18400F-81EB-4595-9A8C-AEE8B1952916}" type="presOf" srcId="{FD2978D8-E1A5-4F51-B7B9-EB5940149A78}" destId="{BBAA3DAA-2F42-4D83-A4A4-61DB6E141816}" srcOrd="0" destOrd="0" presId="urn:microsoft.com/office/officeart/2005/8/layout/vList6"/>
    <dgm:cxn modelId="{D79408E9-310D-45D3-83C3-F2617E921B0B}" type="presOf" srcId="{1EB0A1FF-60A9-48FF-A97B-FA0E9B3C91FE}" destId="{F785644B-121E-455E-B9E7-092A74927499}" srcOrd="0" destOrd="0" presId="urn:microsoft.com/office/officeart/2005/8/layout/vList6"/>
    <dgm:cxn modelId="{EC3294B5-B182-47B9-A70C-F994ABEBDEAF}" type="presOf" srcId="{8AA8CB85-9881-4D64-9E8A-53D631876324}" destId="{B6258FE7-61C8-4A59-99AC-270A231B26D9}" srcOrd="0" destOrd="0" presId="urn:microsoft.com/office/officeart/2005/8/layout/vList6"/>
    <dgm:cxn modelId="{4E0086E4-E3C3-480A-84DD-7F1207AF7FB0}" type="presOf" srcId="{9628A55F-3B8F-4FD2-BEA2-5B41CBBF066C}" destId="{B6258FE7-61C8-4A59-99AC-270A231B26D9}" srcOrd="0" destOrd="1" presId="urn:microsoft.com/office/officeart/2005/8/layout/vList6"/>
    <dgm:cxn modelId="{2F97ACE1-ACA0-4F8F-9D20-F16B761FF57E}" srcId="{F7E85591-A047-4169-BFD8-8D1463FDA5CD}" destId="{40801F1E-509D-4634-9595-33301DB399B5}" srcOrd="2" destOrd="0" parTransId="{EF2EB989-11A2-46B3-8ECD-9B6D2C96F9EF}" sibTransId="{CDC3314B-BE66-47DF-9D0F-A9DE556FEAA3}"/>
    <dgm:cxn modelId="{D4438F23-9E03-4289-8986-5A12232288B7}" type="presOf" srcId="{F7E85591-A047-4169-BFD8-8D1463FDA5CD}" destId="{3F05C938-78FF-462B-A358-7B0B5290B9F8}" srcOrd="0" destOrd="0" presId="urn:microsoft.com/office/officeart/2005/8/layout/vList6"/>
    <dgm:cxn modelId="{B0389B09-DBEF-47A7-81BE-83E1336F8B8A}" type="presOf" srcId="{BEB3586A-959D-4C08-A816-B287DC1816C2}" destId="{AC3CEF5C-D4E4-4370-9C3E-8F0B885E918F}" srcOrd="0" destOrd="1" presId="urn:microsoft.com/office/officeart/2005/8/layout/vList6"/>
    <dgm:cxn modelId="{A5DC0810-FB00-40CC-A3EF-89DB130F0105}" srcId="{F7E85591-A047-4169-BFD8-8D1463FDA5CD}" destId="{B83AB953-731D-4BE5-BEF2-8610A150ECD9}" srcOrd="4" destOrd="0" parTransId="{5B82DBCA-A5E1-4150-B2A4-C5B537898462}" sibTransId="{AB30C6C1-4E26-4EC8-837D-3399F49112CB}"/>
    <dgm:cxn modelId="{1D1A9D15-772D-4C41-9A24-4B152E0EB687}" srcId="{F7E85591-A047-4169-BFD8-8D1463FDA5CD}" destId="{FD2978D8-E1A5-4F51-B7B9-EB5940149A78}" srcOrd="3" destOrd="0" parTransId="{8E47C128-B0BD-49FD-A4A3-7CD1098827BC}" sibTransId="{84ACD60E-C1F0-4872-AFF0-578300917C54}"/>
    <dgm:cxn modelId="{C0A47D7E-4315-45CD-A92F-C1DC823C0592}" srcId="{FD2978D8-E1A5-4F51-B7B9-EB5940149A78}" destId="{E6A87A19-54F9-450E-B5F5-F4DF215F4B23}" srcOrd="2" destOrd="0" parTransId="{B7840200-9C6F-4316-BE6C-A4157E1608A1}" sibTransId="{C55639E4-1D32-437E-A47C-08CD8CD61DED}"/>
    <dgm:cxn modelId="{F036428C-396F-40E4-92D9-2E449DC1D351}" srcId="{6B179367-72F7-4D58-B478-7D483DA67027}" destId="{986C14C5-1685-453E-9134-37787A4851E6}" srcOrd="2" destOrd="0" parTransId="{997B0906-8BE6-4412-A12D-E54D81486467}" sibTransId="{369BA73D-0D86-4F73-91B2-EECDF54CB954}"/>
    <dgm:cxn modelId="{5A8D99E0-4C93-4E7F-8866-2F6AF18D6E9A}" type="presOf" srcId="{3AAD04AF-126B-47D6-82C0-565EE63D7E01}" destId="{7F302DF8-D97B-4F9C-8F8F-155F9C9F067A}" srcOrd="0" destOrd="1" presId="urn:microsoft.com/office/officeart/2005/8/layout/vList6"/>
    <dgm:cxn modelId="{DBA487C0-F79C-4322-8C21-19F25E5E8283}" srcId="{FD2978D8-E1A5-4F51-B7B9-EB5940149A78}" destId="{D985E531-1939-47C6-BE5B-A04012CFDA56}" srcOrd="3" destOrd="0" parTransId="{84893115-DBB0-44CF-B3A3-BDA093D8F1B4}" sibTransId="{7E8D9EEF-79F3-44D5-A4C9-5D83639ACE88}"/>
    <dgm:cxn modelId="{66E014AB-F5CF-4D91-9667-6BDD164C8B26}" srcId="{FD2978D8-E1A5-4F51-B7B9-EB5940149A78}" destId="{6FCAE8F1-164E-459A-A960-1CD6BE7CE52A}" srcOrd="1" destOrd="0" parTransId="{4EA574EB-0558-44FE-94E4-DFEDD63D2464}" sibTransId="{A1545ACA-F1F8-4FFC-9717-6C6C0CCD2C26}"/>
    <dgm:cxn modelId="{1B58698D-BA25-446C-B432-EAAACA1FAD84}" type="presOf" srcId="{1522A632-45EA-4E61-81C8-794789EAF681}" destId="{AC3CEF5C-D4E4-4370-9C3E-8F0B885E918F}" srcOrd="0" destOrd="0" presId="urn:microsoft.com/office/officeart/2005/8/layout/vList6"/>
    <dgm:cxn modelId="{2FFF2BE3-F1A9-406F-BAF2-C72AAA36CB3C}" srcId="{6B179367-72F7-4D58-B478-7D483DA67027}" destId="{3AAD04AF-126B-47D6-82C0-565EE63D7E01}" srcOrd="1" destOrd="0" parTransId="{D1AC312E-8100-47D4-B805-4D285C3D81A9}" sibTransId="{FA6F6AF5-DB5D-4C1E-ACCC-159D885036F7}"/>
    <dgm:cxn modelId="{C9A8D558-33E7-4B77-A184-E5A5C1E8638B}" type="presOf" srcId="{54036B92-E8D7-424E-942D-D72E4F475FEA}" destId="{7F302DF8-D97B-4F9C-8F8F-155F9C9F067A}" srcOrd="0" destOrd="0" presId="urn:microsoft.com/office/officeart/2005/8/layout/vList6"/>
    <dgm:cxn modelId="{2A21A308-77D8-4CED-84EE-C7D5A8ADA149}" type="presOf" srcId="{E68204D4-0D46-4BFF-AF59-DDA9BC84CC03}" destId="{B6258FE7-61C8-4A59-99AC-270A231B26D9}" srcOrd="0" destOrd="2" presId="urn:microsoft.com/office/officeart/2005/8/layout/vList6"/>
    <dgm:cxn modelId="{DCD34D5B-279B-4EBF-A004-280CB25E63A7}" srcId="{CFDFC53C-DBE2-465D-BBA2-865B64EB5762}" destId="{9628A55F-3B8F-4FD2-BEA2-5B41CBBF066C}" srcOrd="1" destOrd="0" parTransId="{62568F6A-5923-45AC-87FA-945F5A7F04B4}" sibTransId="{898D26BC-8EA7-46A7-A069-99F6072FB63A}"/>
    <dgm:cxn modelId="{66E1D843-D1C3-47A3-9AAB-9080292057F2}" srcId="{FD2978D8-E1A5-4F51-B7B9-EB5940149A78}" destId="{1EB0A1FF-60A9-48FF-A97B-FA0E9B3C91FE}" srcOrd="0" destOrd="0" parTransId="{38A79910-8F37-4F81-B44D-544BEDBD2F04}" sibTransId="{007BFAAF-E63C-4BC7-B926-52B33200A195}"/>
    <dgm:cxn modelId="{326CA8B1-5D55-4C39-BDFD-95B3FD4CB285}" srcId="{FD2978D8-E1A5-4F51-B7B9-EB5940149A78}" destId="{B612CD34-D704-4D72-8A7D-FFB1A30BBC49}" srcOrd="4" destOrd="0" parTransId="{48645099-AEA5-464E-8840-C05EE5530C22}" sibTransId="{CB3D7747-8175-44FE-8522-C3F92E919B30}"/>
    <dgm:cxn modelId="{D3CC76E4-5F0F-445B-8800-F7D302FF8284}" type="presOf" srcId="{6FCAE8F1-164E-459A-A960-1CD6BE7CE52A}" destId="{F785644B-121E-455E-B9E7-092A74927499}" srcOrd="0" destOrd="1" presId="urn:microsoft.com/office/officeart/2005/8/layout/vList6"/>
    <dgm:cxn modelId="{CCC9955C-E01A-47BC-A333-ABAA48FA5223}" type="presOf" srcId="{8A3DDEDB-DB3E-42A1-A7CB-BE9D8A201835}" destId="{AC3CEF5C-D4E4-4370-9C3E-8F0B885E918F}" srcOrd="0" destOrd="2" presId="urn:microsoft.com/office/officeart/2005/8/layout/vList6"/>
    <dgm:cxn modelId="{BE776705-4CA2-4074-AF21-758DF5D0D0BC}" srcId="{CFDFC53C-DBE2-465D-BBA2-865B64EB5762}" destId="{8AA8CB85-9881-4D64-9E8A-53D631876324}" srcOrd="0" destOrd="0" parTransId="{71595770-2678-4F33-9A79-D9EB150FD74D}" sibTransId="{C3C3FA44-55F5-4BCA-B74A-0957B1294242}"/>
    <dgm:cxn modelId="{0B8A3A38-0616-42D0-A6BA-920BFE8477D1}" srcId="{40801F1E-509D-4634-9595-33301DB399B5}" destId="{1522A632-45EA-4E61-81C8-794789EAF681}" srcOrd="0" destOrd="0" parTransId="{0A4C6EA2-B05F-412A-9A16-9ED629473968}" sibTransId="{72949C27-CDAD-44EB-A269-05F3939E0030}"/>
    <dgm:cxn modelId="{A20C8A5E-D728-49AA-8CF0-32E7A86BF7BF}" type="presOf" srcId="{E6A87A19-54F9-450E-B5F5-F4DF215F4B23}" destId="{F785644B-121E-455E-B9E7-092A74927499}" srcOrd="0" destOrd="2" presId="urn:microsoft.com/office/officeart/2005/8/layout/vList6"/>
    <dgm:cxn modelId="{ACAF9EE3-E44D-4B3E-A127-2D017DAD406B}" type="presOf" srcId="{6B179367-72F7-4D58-B478-7D483DA67027}" destId="{C3286145-A551-4B18-B612-2314387EC95F}" srcOrd="0" destOrd="0" presId="urn:microsoft.com/office/officeart/2005/8/layout/vList6"/>
    <dgm:cxn modelId="{A172C0E1-9EBB-4B69-9441-D1CFB1BC370B}" type="presOf" srcId="{986C14C5-1685-453E-9134-37787A4851E6}" destId="{7F302DF8-D97B-4F9C-8F8F-155F9C9F067A}" srcOrd="0" destOrd="2" presId="urn:microsoft.com/office/officeart/2005/8/layout/vList6"/>
    <dgm:cxn modelId="{3E7858C7-E680-439B-AAE9-42B9BA2A0BEF}" srcId="{F7E85591-A047-4169-BFD8-8D1463FDA5CD}" destId="{CFDFC53C-DBE2-465D-BBA2-865B64EB5762}" srcOrd="1" destOrd="0" parTransId="{14353184-F83F-46CD-A02B-6E0D5CE0CCAB}" sibTransId="{278AB98E-04D4-411F-9550-61882BC0ACD9}"/>
    <dgm:cxn modelId="{5AB43C60-E7CB-4E24-AB62-CE3609DF79F0}" srcId="{40801F1E-509D-4634-9595-33301DB399B5}" destId="{BEB3586A-959D-4C08-A816-B287DC1816C2}" srcOrd="1" destOrd="0" parTransId="{D0B9FAC3-BFA5-4C31-B549-031637682C6C}" sibTransId="{F0DDDDE7-ADF4-40BA-A295-940D45BCF66D}"/>
    <dgm:cxn modelId="{D2BBF80F-9106-49B2-B908-E89706B5EDE2}" type="presOf" srcId="{CFDFC53C-DBE2-465D-BBA2-865B64EB5762}" destId="{9627DC8D-F71F-44AB-8AAD-2B812B1A508D}" srcOrd="0" destOrd="0" presId="urn:microsoft.com/office/officeart/2005/8/layout/vList6"/>
    <dgm:cxn modelId="{28D2706B-874C-4522-A36B-0A25B9077E1A}" srcId="{6B179367-72F7-4D58-B478-7D483DA67027}" destId="{54036B92-E8D7-424E-942D-D72E4F475FEA}" srcOrd="0" destOrd="0" parTransId="{47517732-5AF7-4768-B286-C880187B26BF}" sibTransId="{AD69899A-F82B-4250-8A27-2AC0CA4F79E2}"/>
    <dgm:cxn modelId="{8C84B326-3D0A-4070-B678-141709459FCF}" srcId="{F7E85591-A047-4169-BFD8-8D1463FDA5CD}" destId="{6B179367-72F7-4D58-B478-7D483DA67027}" srcOrd="0" destOrd="0" parTransId="{514FDDA6-DDA9-4780-9B5F-05910D4A90E2}" sibTransId="{25198DAC-B3BE-4AF8-BCA4-70E4BBB5BC34}"/>
    <dgm:cxn modelId="{F0962506-B89A-432E-B984-FFDBCC2E602D}" type="presOf" srcId="{B612CD34-D704-4D72-8A7D-FFB1A30BBC49}" destId="{F785644B-121E-455E-B9E7-092A74927499}" srcOrd="0" destOrd="4" presId="urn:microsoft.com/office/officeart/2005/8/layout/vList6"/>
    <dgm:cxn modelId="{645F7137-BC95-461A-B7AC-496E5BC795D5}" type="presOf" srcId="{B83AB953-731D-4BE5-BEF2-8610A150ECD9}" destId="{045E1924-878A-4642-8ABB-EBFF476216FA}" srcOrd="0" destOrd="0" presId="urn:microsoft.com/office/officeart/2005/8/layout/vList6"/>
    <dgm:cxn modelId="{2EB70CA6-E139-4FDB-B6E7-22B964AFE3F1}" type="presOf" srcId="{40801F1E-509D-4634-9595-33301DB399B5}" destId="{A3CF4DBF-E8A2-46BF-A541-8FC8C36E4228}" srcOrd="0" destOrd="0" presId="urn:microsoft.com/office/officeart/2005/8/layout/vList6"/>
    <dgm:cxn modelId="{133D805C-79D4-4144-8463-AB1827E12FBC}" type="presOf" srcId="{D985E531-1939-47C6-BE5B-A04012CFDA56}" destId="{F785644B-121E-455E-B9E7-092A74927499}" srcOrd="0" destOrd="3" presId="urn:microsoft.com/office/officeart/2005/8/layout/vList6"/>
    <dgm:cxn modelId="{722854E6-A3CF-4D64-A509-C994460E2678}" srcId="{40801F1E-509D-4634-9595-33301DB399B5}" destId="{8A3DDEDB-DB3E-42A1-A7CB-BE9D8A201835}" srcOrd="2" destOrd="0" parTransId="{AB2DA340-350E-4954-AC1C-0BF96C5F1721}" sibTransId="{46613CA4-17D0-4497-A71D-199602AD8403}"/>
    <dgm:cxn modelId="{AA75429B-B517-4C11-80E6-827D01E4220F}" srcId="{CFDFC53C-DBE2-465D-BBA2-865B64EB5762}" destId="{E68204D4-0D46-4BFF-AF59-DDA9BC84CC03}" srcOrd="2" destOrd="0" parTransId="{EC92504E-3E63-47D2-A69A-199CC02CF79C}" sibTransId="{FBC74349-AD0D-482A-A75E-496E17CEB720}"/>
    <dgm:cxn modelId="{CCD7A6A5-E6EC-4161-A7C4-FA6900B6F231}" type="presParOf" srcId="{3F05C938-78FF-462B-A358-7B0B5290B9F8}" destId="{550D7EFC-5F69-4EE0-9F30-C27DE9B71FF7}" srcOrd="0" destOrd="0" presId="urn:microsoft.com/office/officeart/2005/8/layout/vList6"/>
    <dgm:cxn modelId="{80F9ADC1-FDF6-4ED4-9CFB-5AAA11743AC7}" type="presParOf" srcId="{550D7EFC-5F69-4EE0-9F30-C27DE9B71FF7}" destId="{C3286145-A551-4B18-B612-2314387EC95F}" srcOrd="0" destOrd="0" presId="urn:microsoft.com/office/officeart/2005/8/layout/vList6"/>
    <dgm:cxn modelId="{EEFB3628-5184-4907-B76A-DF3F3BF4534E}" type="presParOf" srcId="{550D7EFC-5F69-4EE0-9F30-C27DE9B71FF7}" destId="{7F302DF8-D97B-4F9C-8F8F-155F9C9F067A}" srcOrd="1" destOrd="0" presId="urn:microsoft.com/office/officeart/2005/8/layout/vList6"/>
    <dgm:cxn modelId="{0508B4C3-3C4E-4FC5-B79B-F62885C6E483}" type="presParOf" srcId="{3F05C938-78FF-462B-A358-7B0B5290B9F8}" destId="{A6723F0E-0EA0-4B78-AD61-D161532B32FA}" srcOrd="1" destOrd="0" presId="urn:microsoft.com/office/officeart/2005/8/layout/vList6"/>
    <dgm:cxn modelId="{094DDA9E-5B5D-4D98-A52B-296E0D6CBA3B}" type="presParOf" srcId="{3F05C938-78FF-462B-A358-7B0B5290B9F8}" destId="{63BA01C8-F1AF-4978-BD2A-68B75DC18B9E}" srcOrd="2" destOrd="0" presId="urn:microsoft.com/office/officeart/2005/8/layout/vList6"/>
    <dgm:cxn modelId="{6DF25FB3-2104-4BA9-B96F-A891F764D0F5}" type="presParOf" srcId="{63BA01C8-F1AF-4978-BD2A-68B75DC18B9E}" destId="{9627DC8D-F71F-44AB-8AAD-2B812B1A508D}" srcOrd="0" destOrd="0" presId="urn:microsoft.com/office/officeart/2005/8/layout/vList6"/>
    <dgm:cxn modelId="{DCB5188A-D4B1-4CA0-8B5F-65C0C95AF833}" type="presParOf" srcId="{63BA01C8-F1AF-4978-BD2A-68B75DC18B9E}" destId="{B6258FE7-61C8-4A59-99AC-270A231B26D9}" srcOrd="1" destOrd="0" presId="urn:microsoft.com/office/officeart/2005/8/layout/vList6"/>
    <dgm:cxn modelId="{07378DCA-5062-42E8-A233-A5A565C772B0}" type="presParOf" srcId="{3F05C938-78FF-462B-A358-7B0B5290B9F8}" destId="{B1C8FBA2-DD73-4A8E-A26D-02C30B393498}" srcOrd="3" destOrd="0" presId="urn:microsoft.com/office/officeart/2005/8/layout/vList6"/>
    <dgm:cxn modelId="{990CC59A-DB2D-47B2-B216-780171DCDEF3}" type="presParOf" srcId="{3F05C938-78FF-462B-A358-7B0B5290B9F8}" destId="{CD4D68DA-7173-4796-91F4-219E2A99FF90}" srcOrd="4" destOrd="0" presId="urn:microsoft.com/office/officeart/2005/8/layout/vList6"/>
    <dgm:cxn modelId="{520596B7-DCD9-4331-872F-5BF1179212DA}" type="presParOf" srcId="{CD4D68DA-7173-4796-91F4-219E2A99FF90}" destId="{A3CF4DBF-E8A2-46BF-A541-8FC8C36E4228}" srcOrd="0" destOrd="0" presId="urn:microsoft.com/office/officeart/2005/8/layout/vList6"/>
    <dgm:cxn modelId="{B0186D7A-C2B1-4413-8B37-4B018947403E}" type="presParOf" srcId="{CD4D68DA-7173-4796-91F4-219E2A99FF90}" destId="{AC3CEF5C-D4E4-4370-9C3E-8F0B885E918F}" srcOrd="1" destOrd="0" presId="urn:microsoft.com/office/officeart/2005/8/layout/vList6"/>
    <dgm:cxn modelId="{C85B8DB5-347A-4B1F-8E09-792A8C93BB5D}" type="presParOf" srcId="{3F05C938-78FF-462B-A358-7B0B5290B9F8}" destId="{A3F57AFC-1F64-453A-BC1F-C58D86F0B039}" srcOrd="5" destOrd="0" presId="urn:microsoft.com/office/officeart/2005/8/layout/vList6"/>
    <dgm:cxn modelId="{34C8BC80-46AE-4883-B3B2-901F04522C93}" type="presParOf" srcId="{3F05C938-78FF-462B-A358-7B0B5290B9F8}" destId="{B180FB9A-99D1-48CA-91CF-7F9254EAE083}" srcOrd="6" destOrd="0" presId="urn:microsoft.com/office/officeart/2005/8/layout/vList6"/>
    <dgm:cxn modelId="{23C11CA5-CCC3-4A14-9187-A37B9BECB09D}" type="presParOf" srcId="{B180FB9A-99D1-48CA-91CF-7F9254EAE083}" destId="{BBAA3DAA-2F42-4D83-A4A4-61DB6E141816}" srcOrd="0" destOrd="0" presId="urn:microsoft.com/office/officeart/2005/8/layout/vList6"/>
    <dgm:cxn modelId="{E21E326F-1DBF-4725-B4FA-E136FCD5C6EB}" type="presParOf" srcId="{B180FB9A-99D1-48CA-91CF-7F9254EAE083}" destId="{F785644B-121E-455E-B9E7-092A74927499}" srcOrd="1" destOrd="0" presId="urn:microsoft.com/office/officeart/2005/8/layout/vList6"/>
    <dgm:cxn modelId="{CDA04748-01C9-4075-8B57-6ACBEF75E6B7}" type="presParOf" srcId="{3F05C938-78FF-462B-A358-7B0B5290B9F8}" destId="{5A7FFF68-9393-4CB5-82DA-DA2B1B90E62B}" srcOrd="7" destOrd="0" presId="urn:microsoft.com/office/officeart/2005/8/layout/vList6"/>
    <dgm:cxn modelId="{084DAECA-2A40-4334-A8DD-3D4537CB66F9}" type="presParOf" srcId="{3F05C938-78FF-462B-A358-7B0B5290B9F8}" destId="{81617026-9F79-4F0D-87E5-74BC6C156987}" srcOrd="8" destOrd="0" presId="urn:microsoft.com/office/officeart/2005/8/layout/vList6"/>
    <dgm:cxn modelId="{A650C802-52D9-4B61-A28D-35158C7A90E6}" type="presParOf" srcId="{81617026-9F79-4F0D-87E5-74BC6C156987}" destId="{045E1924-878A-4642-8ABB-EBFF476216FA}" srcOrd="0" destOrd="0" presId="urn:microsoft.com/office/officeart/2005/8/layout/vList6"/>
    <dgm:cxn modelId="{76AB28EE-66C3-4018-B30C-5D6AAE74BAC8}" type="presParOf" srcId="{81617026-9F79-4F0D-87E5-74BC6C156987}" destId="{12214374-C616-4111-93CF-BA32DA1FDFE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02DF8-D97B-4F9C-8F8F-155F9C9F067A}">
      <dsp:nvSpPr>
        <dsp:cNvPr id="0" name=""/>
        <dsp:cNvSpPr/>
      </dsp:nvSpPr>
      <dsp:spPr>
        <a:xfrm>
          <a:off x="5714817" y="297"/>
          <a:ext cx="1908795" cy="6906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1" indent="-3600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smtClean="0">
              <a:latin typeface="+mn-lt"/>
              <a:cs typeface="Times New Roman" panose="02020603050405020304" pitchFamily="18" charset="0"/>
            </a:rPr>
            <a:t>2016 - 3860 ЮЛ</a:t>
          </a: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-3600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smtClean="0">
              <a:latin typeface="+mn-lt"/>
              <a:cs typeface="Times New Roman" panose="02020603050405020304" pitchFamily="18" charset="0"/>
            </a:rPr>
            <a:t>2017 - 4172 ЮЛ</a:t>
          </a: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-3600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smtClean="0">
              <a:latin typeface="+mn-lt"/>
              <a:cs typeface="Times New Roman" panose="02020603050405020304" pitchFamily="18" charset="0"/>
            </a:rPr>
            <a:t>9 мес. 2018 - 1917 ЮЛ</a:t>
          </a: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14817" y="86629"/>
        <a:ext cx="1649801" cy="517989"/>
      </dsp:txXfrm>
    </dsp:sp>
    <dsp:sp modelId="{C3286145-A551-4B18-B612-2314387EC95F}">
      <dsp:nvSpPr>
        <dsp:cNvPr id="0" name=""/>
        <dsp:cNvSpPr/>
      </dsp:nvSpPr>
      <dsp:spPr>
        <a:xfrm>
          <a:off x="111488" y="297"/>
          <a:ext cx="5565137" cy="6906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ИСКЛЮЧЕНИЕ ИЗ ЕГРЮЛ НЕДЕЙСТВУЮЩИХ ОГРАНИЗАЦИЙ</a:t>
          </a:r>
          <a:endParaRPr lang="ru-RU" sz="1600" b="1" kern="1200" dirty="0">
            <a:solidFill>
              <a:schemeClr val="bg1"/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sp:txBody>
      <dsp:txXfrm>
        <a:off x="145203" y="34012"/>
        <a:ext cx="5497707" cy="623222"/>
      </dsp:txXfrm>
    </dsp:sp>
    <dsp:sp modelId="{B6258FE7-61C8-4A59-99AC-270A231B26D9}">
      <dsp:nvSpPr>
        <dsp:cNvPr id="0" name=""/>
        <dsp:cNvSpPr/>
      </dsp:nvSpPr>
      <dsp:spPr>
        <a:xfrm>
          <a:off x="5662263" y="757701"/>
          <a:ext cx="1961349" cy="6906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1" indent="-3600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smtClean="0">
              <a:latin typeface="+mn-lt"/>
              <a:cs typeface="Times New Roman" panose="02020603050405020304" pitchFamily="18" charset="0"/>
            </a:rPr>
            <a:t>2016 – 199 исков</a:t>
          </a: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-360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smtClean="0">
              <a:latin typeface="+mn-lt"/>
              <a:cs typeface="Times New Roman" panose="02020603050405020304" pitchFamily="18" charset="0"/>
            </a:rPr>
            <a:t>2017 –  229 исков</a:t>
          </a: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-360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smtClean="0">
              <a:latin typeface="+mn-lt"/>
              <a:cs typeface="Times New Roman" panose="02020603050405020304" pitchFamily="18" charset="0"/>
            </a:rPr>
            <a:t>9 мес. 2018 –  48 исков</a:t>
          </a: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62263" y="844033"/>
        <a:ext cx="1702355" cy="517989"/>
      </dsp:txXfrm>
    </dsp:sp>
    <dsp:sp modelId="{9627DC8D-F71F-44AB-8AAD-2B812B1A508D}">
      <dsp:nvSpPr>
        <dsp:cNvPr id="0" name=""/>
        <dsp:cNvSpPr/>
      </dsp:nvSpPr>
      <dsp:spPr>
        <a:xfrm>
          <a:off x="86612" y="757701"/>
          <a:ext cx="5565106" cy="69065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РЕШЕНИЯ СУДА О ПРИНУДИТЕЛЬНОЙ ЛИКВИДАЦИИ ОТСУТСТВУЮЩИХ ПО АДРЕСАМ ОРГАНИЗАЦИЙ </a:t>
          </a:r>
          <a:endParaRPr lang="ru-RU" sz="1600" b="1" kern="1200" dirty="0">
            <a:solidFill>
              <a:schemeClr val="bg1"/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sp:txBody>
      <dsp:txXfrm>
        <a:off x="120327" y="791416"/>
        <a:ext cx="5497676" cy="623222"/>
      </dsp:txXfrm>
    </dsp:sp>
    <dsp:sp modelId="{AC3CEF5C-D4E4-4370-9C3E-8F0B885E918F}">
      <dsp:nvSpPr>
        <dsp:cNvPr id="0" name=""/>
        <dsp:cNvSpPr/>
      </dsp:nvSpPr>
      <dsp:spPr>
        <a:xfrm>
          <a:off x="5638249" y="1515105"/>
          <a:ext cx="1985363" cy="6906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dirty="0" smtClean="0">
              <a:latin typeface="+mn-lt"/>
              <a:cs typeface="Times New Roman" panose="02020603050405020304" pitchFamily="18" charset="0"/>
            </a:rPr>
            <a:t>2016 - 29 лиц</a:t>
          </a: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dirty="0" smtClean="0">
              <a:latin typeface="+mn-lt"/>
              <a:cs typeface="Times New Roman" panose="02020603050405020304" pitchFamily="18" charset="0"/>
            </a:rPr>
            <a:t>2017 -  153 лица</a:t>
          </a: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dirty="0" smtClean="0">
              <a:latin typeface="+mn-lt"/>
              <a:cs typeface="Times New Roman" panose="02020603050405020304" pitchFamily="18" charset="0"/>
            </a:rPr>
            <a:t>9 мес. 2018 -  101 лицо</a:t>
          </a: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38249" y="1601437"/>
        <a:ext cx="1726369" cy="517989"/>
      </dsp:txXfrm>
    </dsp:sp>
    <dsp:sp modelId="{A3CF4DBF-E8A2-46BF-A541-8FC8C36E4228}">
      <dsp:nvSpPr>
        <dsp:cNvPr id="0" name=""/>
        <dsp:cNvSpPr/>
      </dsp:nvSpPr>
      <dsp:spPr>
        <a:xfrm>
          <a:off x="85180" y="1520278"/>
          <a:ext cx="5541092" cy="69065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ДИСКВАЛИЦИКАЦИЯ ДОЛЖНОСТНЫХ ЛИЦ ОРГАНИЗАЦИЙ – НАРУШИТЕЛЕЙ ЗАКОНОДАТЕЛЬСТВА О ГОСУДАРСТВЕННОЙ РЕГИСТРАЦИИ</a:t>
          </a:r>
          <a:r>
            <a:rPr lang="en-US" sz="1600" b="1" kern="120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 </a:t>
          </a:r>
          <a:endParaRPr lang="ru-RU" sz="1600" b="1" kern="1200" dirty="0">
            <a:solidFill>
              <a:schemeClr val="bg1"/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sp:txBody>
      <dsp:txXfrm>
        <a:off x="118895" y="1553993"/>
        <a:ext cx="5473662" cy="623222"/>
      </dsp:txXfrm>
    </dsp:sp>
    <dsp:sp modelId="{F785644B-121E-455E-B9E7-092A74927499}">
      <dsp:nvSpPr>
        <dsp:cNvPr id="0" name=""/>
        <dsp:cNvSpPr/>
      </dsp:nvSpPr>
      <dsp:spPr>
        <a:xfrm>
          <a:off x="5571334" y="2272517"/>
          <a:ext cx="2050921" cy="8279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1" indent="-3600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2016 - 21 материал</a:t>
          </a:r>
          <a:endParaRPr lang="ru-RU" sz="1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2017 -  111 материалов</a:t>
          </a:r>
          <a:endParaRPr lang="ru-RU" sz="1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 мес. 2018 -  109 материалов</a:t>
          </a:r>
          <a:endParaRPr lang="ru-RU" sz="1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71334" y="2376014"/>
        <a:ext cx="1740430" cy="620981"/>
      </dsp:txXfrm>
    </dsp:sp>
    <dsp:sp modelId="{BBAA3DAA-2F42-4D83-A4A4-61DB6E141816}">
      <dsp:nvSpPr>
        <dsp:cNvPr id="0" name=""/>
        <dsp:cNvSpPr/>
      </dsp:nvSpPr>
      <dsp:spPr>
        <a:xfrm>
          <a:off x="134783" y="2355426"/>
          <a:ext cx="5396443" cy="69065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ПРИВЛЕЧЕНИЕ К УГОЛОВНОЙ ОТВЕТСТВЕННОСТИ ЛИЦ - НАРУШИТЕЛЕЙ ЗАКОНОДАТЕЛЬСТВА О ГОСУДАРСТВЕННОЙ РЕГИСТРАЦИИ</a:t>
          </a:r>
          <a:r>
            <a:rPr lang="en-US" sz="1600" b="1" kern="1200" dirty="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 </a:t>
          </a:r>
          <a:endParaRPr lang="ru-RU" sz="1600" b="1" kern="1200" dirty="0">
            <a:solidFill>
              <a:schemeClr val="tx2">
                <a:lumMod val="75000"/>
              </a:schemeClr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sp:txBody>
      <dsp:txXfrm>
        <a:off x="168498" y="2389141"/>
        <a:ext cx="5329013" cy="623222"/>
      </dsp:txXfrm>
    </dsp:sp>
    <dsp:sp modelId="{12214374-C616-4111-93CF-BA32DA1FDFED}">
      <dsp:nvSpPr>
        <dsp:cNvPr id="0" name=""/>
        <dsp:cNvSpPr/>
      </dsp:nvSpPr>
      <dsp:spPr>
        <a:xfrm>
          <a:off x="5749388" y="3276968"/>
          <a:ext cx="1745317" cy="690652"/>
        </a:xfrm>
        <a:prstGeom prst="rightBracke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45E1924-878A-4642-8ABB-EBFF476216FA}">
      <dsp:nvSpPr>
        <dsp:cNvPr id="0" name=""/>
        <dsp:cNvSpPr/>
      </dsp:nvSpPr>
      <dsp:spPr>
        <a:xfrm>
          <a:off x="134783" y="3128104"/>
          <a:ext cx="5391460" cy="7897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rPr>
            <a:t>ВНЕСЕНИЕ В ЕГРЮЛ СВЕДЕНИЙ О НЕДОСТОВЕРНОСТИ</a:t>
          </a:r>
          <a:endParaRPr lang="ru-RU" sz="1600" b="1" kern="1200" dirty="0">
            <a:solidFill>
              <a:schemeClr val="bg1"/>
            </a:solidFill>
            <a:latin typeface="Trebuchet MS" panose="020B0603020202020204" pitchFamily="34" charset="0"/>
            <a:cs typeface="Times New Roman" panose="02020603050405020304" pitchFamily="18" charset="0"/>
          </a:endParaRPr>
        </a:p>
      </dsp:txBody>
      <dsp:txXfrm>
        <a:off x="173335" y="3166656"/>
        <a:ext cx="5314356" cy="712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5767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7" y="2"/>
            <a:ext cx="2945767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900"/>
            <a:ext cx="2945767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7" y="9429900"/>
            <a:ext cx="2945767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CD45F8E-B3E8-4ECC-B31C-DF8D3D9EE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8367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5767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7" y="2"/>
            <a:ext cx="2945767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4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4" y="4716549"/>
            <a:ext cx="5436850" cy="4467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9900"/>
            <a:ext cx="2945767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44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7" y="9429900"/>
            <a:ext cx="2945767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F4CE337-707E-4369-9E54-BD2D88EB51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3117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39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2448-F837-4903-A129-8B3717778215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193"/>
            <a:ext cx="9142412" cy="5141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32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5A029-EBFB-410F-A061-5DC0469CB9C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88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9BB25-88E3-4AE7-A7D9-B9D31FBFC2F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17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5926143" y="3845720"/>
            <a:ext cx="923925" cy="282179"/>
          </a:xfrm>
          <a:prstGeom prst="rect">
            <a:avLst/>
          </a:prstGeom>
          <a:noFill/>
        </p:spPr>
        <p:txBody>
          <a:bodyPr/>
          <a:lstStyle/>
          <a:p>
            <a:pPr defTabSz="8919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796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</p:spPr>
        <p:txBody>
          <a:bodyPr/>
          <a:lstStyle>
            <a:lvl1pPr marL="310861" indent="0">
              <a:buFontTx/>
              <a:buNone/>
              <a:defRPr b="1">
                <a:latin typeface="+mj-lt"/>
              </a:defRPr>
            </a:lvl1pPr>
            <a:lvl2pPr marL="308146" indent="2715">
              <a:defRPr>
                <a:latin typeface="+mj-lt"/>
              </a:defRPr>
            </a:lvl2pPr>
            <a:lvl3pPr marL="537559" indent="-222625">
              <a:tabLst/>
              <a:defRPr>
                <a:latin typeface="+mj-lt"/>
              </a:defRPr>
            </a:lvl3pPr>
            <a:lvl4pPr marL="0" indent="308146">
              <a:lnSpc>
                <a:spcPts val="1539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9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</p:spPr>
        <p:txBody>
          <a:bodyPr/>
          <a:lstStyle>
            <a:lvl1pPr marL="0" marR="0" indent="0" defTabSz="89191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lv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EFEC32B-B011-416C-89BE-AFC2D771CE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125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</p:spPr>
        <p:txBody>
          <a:bodyPr/>
          <a:lstStyle>
            <a:lvl1pPr marL="310861" indent="0">
              <a:buFontTx/>
              <a:buNone/>
              <a:defRPr b="1">
                <a:latin typeface="+mj-lt"/>
              </a:defRPr>
            </a:lvl1pPr>
            <a:lvl2pPr marL="310861" indent="0">
              <a:defRPr>
                <a:latin typeface="+mj-lt"/>
              </a:defRPr>
            </a:lvl2pPr>
            <a:lvl3pPr marL="537559" indent="-222625">
              <a:defRPr>
                <a:latin typeface="+mj-lt"/>
              </a:defRPr>
            </a:lvl3pPr>
            <a:lvl4pPr marL="0" indent="308146">
              <a:defRPr>
                <a:latin typeface="+mj-lt"/>
              </a:defRPr>
            </a:lvl4pPr>
            <a:lvl5pPr marL="1227154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7" y="375802"/>
            <a:ext cx="7337901" cy="829352"/>
          </a:xfrm>
        </p:spPr>
        <p:txBody>
          <a:bodyPr/>
          <a:lstStyle>
            <a:lvl1pPr marL="0" marR="0" indent="0" defTabSz="89191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lv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0E6F930-E701-40DF-9E6D-0857C80A90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653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071"/>
            <a:ext cx="9142642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6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947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7" y="143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205153"/>
            <a:ext cx="7320689" cy="3621940"/>
          </a:xfrm>
        </p:spPr>
        <p:txBody>
          <a:bodyPr/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lnSpc>
                <a:spcPts val="1409"/>
              </a:lnSpc>
              <a:spcBef>
                <a:spcPts val="313"/>
              </a:spcBef>
              <a:defRPr>
                <a:latin typeface="+mj-lt"/>
              </a:defRPr>
            </a:lvl4pPr>
            <a:lvl5pPr>
              <a:lnSpc>
                <a:spcPts val="1409"/>
              </a:lnSpc>
              <a:spcBef>
                <a:spcPts val="31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96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375802"/>
            <a:ext cx="7337192" cy="829352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7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35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205153"/>
            <a:ext cx="7320689" cy="3621940"/>
          </a:xfrm>
        </p:spPr>
        <p:txBody>
          <a:bodyPr/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375802"/>
            <a:ext cx="7337901" cy="829352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644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759380"/>
            <a:ext cx="7320689" cy="151847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2572290"/>
            <a:ext cx="7320689" cy="2254803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722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7" y="1434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205153"/>
            <a:ext cx="3620764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205153"/>
            <a:ext cx="3644897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5278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205154"/>
            <a:ext cx="3674753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1631157"/>
            <a:ext cx="3674753" cy="31959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5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5" cy="31860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60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EC32B-B011-416C-89BE-AFC2D771CE9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5926143" y="3845720"/>
            <a:ext cx="923925" cy="282179"/>
          </a:xfrm>
          <a:prstGeom prst="rect">
            <a:avLst/>
          </a:prstGeom>
          <a:noFill/>
        </p:spPr>
        <p:txBody>
          <a:bodyPr/>
          <a:lstStyle/>
          <a:p>
            <a:pPr defTabSz="8919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796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018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7" y="1434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856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4404443"/>
            <a:ext cx="567428" cy="489830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614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688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845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458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40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F1E90-6F52-43E4-833B-AA4561849E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2413" cy="5141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530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8821A-E8E3-4D1A-9042-8E9ACD43B28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38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2C34E-6A22-4834-B4E7-BAD4F21B11D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0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CB333-C858-41F3-9CF9-B24115B0844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19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A2589-4948-42CB-98C2-64490B1E6D6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48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11D61-E3BB-47A1-95E7-3108377B1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89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80197-BE2C-49ED-8928-12752D006C4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11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82FA3A5-0BFE-46BC-B804-606786787A4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91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4" r:id="rId1"/>
    <p:sldLayoutId id="2147484445" r:id="rId2"/>
    <p:sldLayoutId id="2147484446" r:id="rId3"/>
    <p:sldLayoutId id="2147484447" r:id="rId4"/>
    <p:sldLayoutId id="2147484448" r:id="rId5"/>
    <p:sldLayoutId id="2147484449" r:id="rId6"/>
    <p:sldLayoutId id="2147484450" r:id="rId7"/>
    <p:sldLayoutId id="2147484451" r:id="rId8"/>
    <p:sldLayoutId id="2147484452" r:id="rId9"/>
    <p:sldLayoutId id="2147484453" r:id="rId10"/>
    <p:sldLayoutId id="2147484454" r:id="rId11"/>
    <p:sldLayoutId id="2147484384" r:id="rId12"/>
    <p:sldLayoutId id="2147484385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3" y="367516"/>
            <a:ext cx="7343873" cy="832711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3" y="1200150"/>
            <a:ext cx="7343873" cy="3626943"/>
          </a:xfrm>
          <a:prstGeom prst="rect">
            <a:avLst/>
          </a:prstGeom>
        </p:spPr>
        <p:txBody>
          <a:bodyPr vert="horz" lIns="81630" tIns="40815" rIns="81630" bIns="4081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96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96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1" y="4531069"/>
            <a:ext cx="619711" cy="473875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</a:defRPr>
            </a:lvl1pPr>
          </a:lstStyle>
          <a:p>
            <a:pPr defTabSz="816296" eaLnBrk="1" fontAlgn="auto" hangingPunct="1">
              <a:spcBef>
                <a:spcPts val="0"/>
              </a:spcBef>
              <a:spcAft>
                <a:spcPts val="0"/>
              </a:spcAft>
            </a:pPr>
            <a:fld id="{E20E89E6-FE54-4E13-859C-1FA908D70D39}" type="slidenum">
              <a:rPr lang="ru-RU" smtClean="0">
                <a:solidFill>
                  <a:prstClr val="white"/>
                </a:solidFill>
                <a:latin typeface="Calibri"/>
              </a:rPr>
              <a:pPr defTabSz="816296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063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6" r:id="rId1"/>
    <p:sldLayoutId id="2147484457" r:id="rId2"/>
    <p:sldLayoutId id="2147484458" r:id="rId3"/>
    <p:sldLayoutId id="2147484459" r:id="rId4"/>
    <p:sldLayoutId id="2147484460" r:id="rId5"/>
    <p:sldLayoutId id="2147484461" r:id="rId6"/>
    <p:sldLayoutId id="2147484462" r:id="rId7"/>
    <p:sldLayoutId id="2147484463" r:id="rId8"/>
    <p:sldLayoutId id="2147484464" r:id="rId9"/>
    <p:sldLayoutId id="2147484465" r:id="rId10"/>
    <p:sldLayoutId id="2147484466" r:id="rId11"/>
    <p:sldLayoutId id="2147484467" r:id="rId12"/>
  </p:sldLayoutIdLst>
  <p:hf hdr="0" ftr="0" dt="0"/>
  <p:txStyles>
    <p:titleStyle>
      <a:lvl1pPr algn="l" defTabSz="816296" rtl="0" eaLnBrk="1" latinLnBrk="0" hangingPunct="1">
        <a:lnSpc>
          <a:spcPts val="4070"/>
        </a:lnSpc>
        <a:spcBef>
          <a:spcPct val="0"/>
        </a:spcBef>
        <a:buNone/>
        <a:defRPr sz="33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8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tabLst/>
        <a:defRPr sz="13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defRPr sz="11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845697"/>
            <a:ext cx="1800200" cy="37590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430087" y="2878884"/>
            <a:ext cx="1310562" cy="21276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0007" y="500113"/>
            <a:ext cx="6744321" cy="43418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defTabSz="1043056">
              <a:spcBef>
                <a:spcPct val="0"/>
              </a:spcBef>
            </a:pP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2028" y="2724262"/>
            <a:ext cx="309563" cy="31922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F33D1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0008" y="1060986"/>
            <a:ext cx="3425813" cy="27430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9" name="Picture 6" descr="Круглый герб ФН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7239"/>
            <a:ext cx="926562" cy="97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98162" y="1198140"/>
            <a:ext cx="598620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«Достоверность ЕГРЮЛ как основная составляющая прозрачного ведения бизнеса и комфортного налогового администрирования»</a:t>
            </a:r>
            <a:endParaRPr lang="ru-RU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75186" y="317191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1043056" eaLnBrk="1" fontAlgn="auto" hangingPunct="1">
              <a:spcAft>
                <a:spcPts val="0"/>
              </a:spcAft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Межрайонной ИФНС России № 19 по Саратовской области </a:t>
            </a:r>
          </a:p>
          <a:p>
            <a:pPr algn="just" defTabSz="1043056" eaLnBrk="1" fontAlgn="auto" hangingPunct="1">
              <a:spcAft>
                <a:spcPts val="0"/>
              </a:spcAft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Бохан Ольга Александровна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50773" y="4515966"/>
            <a:ext cx="2642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г. Саратов, ноябрь 2018 года</a:t>
            </a:r>
          </a:p>
        </p:txBody>
      </p:sp>
    </p:spTree>
    <p:extLst>
      <p:ext uri="{BB962C8B-B14F-4D97-AF65-F5344CB8AC3E}">
        <p14:creationId xmlns:p14="http://schemas.microsoft.com/office/powerpoint/2010/main" val="230589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845697"/>
            <a:ext cx="1800200" cy="37590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430087" y="2878884"/>
            <a:ext cx="1310562" cy="21276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0007" y="500113"/>
            <a:ext cx="6744321" cy="43418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defTabSz="1043056">
              <a:spcBef>
                <a:spcPct val="0"/>
              </a:spcBef>
            </a:pP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2028" y="2724262"/>
            <a:ext cx="309563" cy="31922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F33D1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0008" y="1060986"/>
            <a:ext cx="3425813" cy="27430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6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81062" y="4371950"/>
            <a:ext cx="619125" cy="631825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1" name="Заголовок 6"/>
          <p:cNvSpPr txBox="1">
            <a:spLocks/>
          </p:cNvSpPr>
          <p:nvPr/>
        </p:nvSpPr>
        <p:spPr>
          <a:xfrm>
            <a:off x="539553" y="123478"/>
            <a:ext cx="7920879" cy="812800"/>
          </a:xfrm>
          <a:prstGeom prst="rect">
            <a:avLst/>
          </a:prstGeom>
          <a:effectLst/>
        </p:spPr>
        <p:txBody>
          <a:bodyPr vert="horz" lIns="104306" tIns="52153" rIns="104306" bIns="521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043056"/>
            <a:r>
              <a:rPr lang="ru-RU" sz="2000" b="1" cap="all" dirty="0" smtClean="0">
                <a:solidFill>
                  <a:schemeClr val="tx2">
                    <a:lumMod val="75000"/>
                  </a:schemeClr>
                </a:solidFill>
              </a:rPr>
              <a:t>Признаки недостоверности сведений</a:t>
            </a:r>
            <a:endParaRPr lang="ru-RU" sz="2000" b="1" cap="all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393229"/>
              </p:ext>
            </p:extLst>
          </p:nvPr>
        </p:nvGraphicFramePr>
        <p:xfrm>
          <a:off x="683568" y="717207"/>
          <a:ext cx="7632848" cy="3942775"/>
        </p:xfrm>
        <a:graphic>
          <a:graphicData uri="http://schemas.openxmlformats.org/drawingml/2006/table">
            <a:tbl>
              <a:tblPr firstRow="1" firstCol="1" bandRow="1"/>
              <a:tblGrid>
                <a:gridCol w="3815990"/>
                <a:gridCol w="3816858"/>
              </a:tblGrid>
              <a:tr h="579492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юридических лиц, зарегистрированных до 01.08.2016</a:t>
                      </a:r>
                      <a:endParaRPr lang="ru-RU" sz="12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юридических лиц, зарегистрированных после 01.08.2016</a:t>
                      </a:r>
                      <a:endParaRPr lang="ru-RU" sz="12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8947"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Лицо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имеющее право без доверенности действовать от имени юридического лица, выступает в качестве такового более чем…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819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в 50 юридических лицах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в 5 юридических лицах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19"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Участники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юридического лица являются таковыми более чем…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819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в 50 юридических лицах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в 10 юридических лицах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671"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Адрес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юридического лица, указанный в ЕГРЮЛ, является адресом более чем…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819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в 50 юридических лицах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в 10 юридических лицах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5"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Управляющая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организация является таковой более чем…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819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в 50 юридических лицах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в 20 юридических лицах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402"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5.Наличие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информации о вступлении в силу постановления по делу об административном правонарушении, в соответствии с которым лицу, имеющему право без доверенности действовать от имени юридического лица (в том числе от имени управляющей организации), назначено административное наказание в виде дисквалификации, и срок, на который она установлена, не истек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923"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Наличие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информации о смерти лица, имеющего право без доверенности действовать от имени юридического лица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98" marR="3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7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898932"/>
              </p:ext>
            </p:extLst>
          </p:nvPr>
        </p:nvGraphicFramePr>
        <p:xfrm>
          <a:off x="822634" y="1004295"/>
          <a:ext cx="7505413" cy="3822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5" y="269550"/>
            <a:ext cx="7998008" cy="6857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МЕРОПРИЯТИЯ, ПРОВОДИМЫЕ В ЦЕЛЯХ ПРЕСЕЧЕНИЯ ДЕЯТЕЛЬНОСТИ ФИКТИВНЫХ КОМПАНИЙ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r>
              <a:rPr lang="ru-RU" sz="1200" dirty="0">
                <a:solidFill>
                  <a:prstClr val="white"/>
                </a:solidFill>
              </a:rPr>
              <a:t>2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23174624"/>
              </p:ext>
            </p:extLst>
          </p:nvPr>
        </p:nvGraphicFramePr>
        <p:xfrm>
          <a:off x="692804" y="1004294"/>
          <a:ext cx="7696817" cy="3967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6289765" y="4045990"/>
            <a:ext cx="1872208" cy="826401"/>
            <a:chOff x="6800237" y="4613334"/>
            <a:chExt cx="2043046" cy="1079381"/>
          </a:xfrm>
        </p:grpSpPr>
        <p:sp>
          <p:nvSpPr>
            <p:cNvPr id="7" name="Стрелка вправо 6"/>
            <p:cNvSpPr/>
            <p:nvPr/>
          </p:nvSpPr>
          <p:spPr>
            <a:xfrm>
              <a:off x="6800237" y="4613334"/>
              <a:ext cx="2043046" cy="1079381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1">
              <a:schemeClr val="accent6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Стрелка вправо 4"/>
            <p:cNvSpPr/>
            <p:nvPr/>
          </p:nvSpPr>
          <p:spPr>
            <a:xfrm>
              <a:off x="6800237" y="4867274"/>
              <a:ext cx="1638278" cy="809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1" algn="just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endParaRPr lang="ru-RU" sz="1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6228184" y="4045991"/>
            <a:ext cx="48225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latin typeface="+mn-lt"/>
                <a:cs typeface="Times New Roman" panose="02020603050405020304" pitchFamily="18" charset="0"/>
              </a:rPr>
              <a:t>2016 - </a:t>
            </a:r>
            <a:r>
              <a:rPr lang="ru-RU" sz="1200" b="1" dirty="0" smtClean="0">
                <a:latin typeface="+mn-lt"/>
                <a:cs typeface="Times New Roman" panose="02020603050405020304" pitchFamily="18" charset="0"/>
              </a:rPr>
              <a:t>4123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latin typeface="+mn-lt"/>
                <a:cs typeface="Times New Roman" panose="02020603050405020304" pitchFamily="18" charset="0"/>
              </a:rPr>
              <a:t>2017 -  </a:t>
            </a:r>
            <a:r>
              <a:rPr lang="ru-RU" sz="1200" b="1" dirty="0" smtClean="0">
                <a:latin typeface="+mn-lt"/>
                <a:cs typeface="Times New Roman" panose="02020603050405020304" pitchFamily="18" charset="0"/>
              </a:rPr>
              <a:t>3323</a:t>
            </a:r>
          </a:p>
          <a:p>
            <a:pPr marL="171450" lvl="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latin typeface="+mn-lt"/>
                <a:cs typeface="Times New Roman" panose="02020603050405020304" pitchFamily="18" charset="0"/>
              </a:rPr>
              <a:t>9 </a:t>
            </a:r>
            <a:r>
              <a:rPr lang="ru-RU" sz="1200" b="1" dirty="0">
                <a:latin typeface="+mn-lt"/>
                <a:cs typeface="Times New Roman" panose="02020603050405020304" pitchFamily="18" charset="0"/>
              </a:rPr>
              <a:t>мес. 2018 </a:t>
            </a:r>
            <a:r>
              <a:rPr lang="ru-RU" sz="1200" b="1" dirty="0" smtClean="0">
                <a:latin typeface="+mn-lt"/>
                <a:cs typeface="Times New Roman" panose="02020603050405020304" pitchFamily="18" charset="0"/>
              </a:rPr>
              <a:t>- 1529 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8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845697"/>
            <a:ext cx="1800200" cy="37590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430087" y="2878884"/>
            <a:ext cx="1310562" cy="21276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0007" y="500113"/>
            <a:ext cx="6744321" cy="43418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defTabSz="1043056">
              <a:spcBef>
                <a:spcPct val="0"/>
              </a:spcBef>
            </a:pP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2028" y="2724262"/>
            <a:ext cx="309563" cy="31922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F33D1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0008" y="1060986"/>
            <a:ext cx="3425813" cy="27430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9268" y="38315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1043056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представления заявлений по форме № Р 34001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8272114"/>
              </p:ext>
            </p:extLst>
          </p:nvPr>
        </p:nvGraphicFramePr>
        <p:xfrm>
          <a:off x="899592" y="539750"/>
          <a:ext cx="718577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8324081" y="4531069"/>
            <a:ext cx="619711" cy="47387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prstClr val="white"/>
                </a:solidFill>
              </a:rPr>
              <a:t>3</a:t>
            </a:r>
            <a:endParaRPr lang="ru-RU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845697"/>
            <a:ext cx="1800200" cy="37590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430087" y="2878884"/>
            <a:ext cx="1310562" cy="21276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0007" y="500113"/>
            <a:ext cx="6744321" cy="43418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defTabSz="1043056">
              <a:spcBef>
                <a:spcPct val="0"/>
              </a:spcBef>
            </a:pP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2028" y="2724262"/>
            <a:ext cx="309563" cy="31922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F33D1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0008" y="1060986"/>
            <a:ext cx="3425813" cy="27430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6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81062" y="4371950"/>
            <a:ext cx="619125" cy="631825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11" name="Заголовок 6"/>
          <p:cNvSpPr txBox="1">
            <a:spLocks/>
          </p:cNvSpPr>
          <p:nvPr/>
        </p:nvSpPr>
        <p:spPr>
          <a:xfrm>
            <a:off x="539553" y="123478"/>
            <a:ext cx="7920879" cy="812800"/>
          </a:xfrm>
          <a:prstGeom prst="rect">
            <a:avLst/>
          </a:prstGeom>
          <a:effectLst/>
        </p:spPr>
        <p:txBody>
          <a:bodyPr vert="horz" lIns="104306" tIns="52153" rIns="104306" bIns="521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043056"/>
            <a:r>
              <a:rPr lang="ru-RU" sz="2000" b="1" cap="all" dirty="0" smtClean="0">
                <a:solidFill>
                  <a:schemeClr val="tx2">
                    <a:lumMod val="75000"/>
                  </a:schemeClr>
                </a:solidFill>
              </a:rPr>
              <a:t>Динамика снижения количества юридических лиц с признаками «Массовости»</a:t>
            </a:r>
            <a:endParaRPr lang="ru-RU" sz="2000" b="1" cap="all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41519589"/>
              </p:ext>
            </p:extLst>
          </p:nvPr>
        </p:nvGraphicFramePr>
        <p:xfrm>
          <a:off x="780008" y="627534"/>
          <a:ext cx="7392392" cy="4271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8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845697"/>
            <a:ext cx="1800200" cy="37590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430087" y="2878884"/>
            <a:ext cx="1310562" cy="21276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0007" y="500113"/>
            <a:ext cx="6744321" cy="43418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defTabSz="1043056">
              <a:spcBef>
                <a:spcPct val="0"/>
              </a:spcBef>
            </a:pP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2028" y="2724262"/>
            <a:ext cx="309563" cy="31922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F33D1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0008" y="1060986"/>
            <a:ext cx="3425813" cy="27430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6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81062" y="4371950"/>
            <a:ext cx="619125" cy="631825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5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35569987"/>
              </p:ext>
            </p:extLst>
          </p:nvPr>
        </p:nvGraphicFramePr>
        <p:xfrm>
          <a:off x="1547664" y="934299"/>
          <a:ext cx="6096000" cy="3975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80007" y="256837"/>
            <a:ext cx="8031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>
                <a:solidFill>
                  <a:schemeClr val="tx2">
                    <a:lumMod val="75000"/>
                  </a:schemeClr>
                </a:solidFill>
              </a:rPr>
              <a:t>ДИНАМИКА СНИЖЕНИЯ ДОЛИ КОМПАНИЙ С ПРИЗНАКАМИ ФИКТИВНОСТИ</a:t>
            </a:r>
          </a:p>
        </p:txBody>
      </p:sp>
    </p:spTree>
    <p:extLst>
      <p:ext uri="{BB962C8B-B14F-4D97-AF65-F5344CB8AC3E}">
        <p14:creationId xmlns:p14="http://schemas.microsoft.com/office/powerpoint/2010/main" val="12559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845697"/>
            <a:ext cx="1800200" cy="37590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430087" y="2878884"/>
            <a:ext cx="1310562" cy="21276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0007" y="500113"/>
            <a:ext cx="6744321" cy="43418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Количество недействующих юридических лиц, исключенных из ЕГРЮЛ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02028" y="2724262"/>
            <a:ext cx="309563" cy="31922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F33D1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0008" y="1060986"/>
            <a:ext cx="3425813" cy="27430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6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81062" y="4371950"/>
            <a:ext cx="619125" cy="631825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6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849657794"/>
              </p:ext>
            </p:extLst>
          </p:nvPr>
        </p:nvGraphicFramePr>
        <p:xfrm>
          <a:off x="1547664" y="1033647"/>
          <a:ext cx="6096000" cy="3876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133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3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845697"/>
            <a:ext cx="1800200" cy="37590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430087" y="2878884"/>
            <a:ext cx="1310562" cy="21276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1024" y="346624"/>
            <a:ext cx="8463927" cy="43418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Проверка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достоверности сведений в ЕГРЮЛ</a:t>
            </a:r>
          </a:p>
        </p:txBody>
      </p:sp>
      <p:grpSp>
        <p:nvGrpSpPr>
          <p:cNvPr id="27" name="Группа 26"/>
          <p:cNvGrpSpPr/>
          <p:nvPr/>
        </p:nvGrpSpPr>
        <p:grpSpPr>
          <a:xfrm>
            <a:off x="2483768" y="1043275"/>
            <a:ext cx="3190402" cy="2710631"/>
            <a:chOff x="3732451" y="1378123"/>
            <a:chExt cx="3190402" cy="3614175"/>
          </a:xfrm>
        </p:grpSpPr>
        <p:sp>
          <p:nvSpPr>
            <p:cNvPr id="38" name="Нашивка 37"/>
            <p:cNvSpPr/>
            <p:nvPr/>
          </p:nvSpPr>
          <p:spPr>
            <a:xfrm rot="5400000">
              <a:off x="5133066" y="3658976"/>
              <a:ext cx="367613" cy="935523"/>
            </a:xfrm>
            <a:prstGeom prst="chevron">
              <a:avLst/>
            </a:prstGeom>
            <a:solidFill>
              <a:schemeClr val="tx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43056">
                <a:spcBef>
                  <a:spcPct val="0"/>
                </a:spcBef>
              </a:pPr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Нашивка 6"/>
            <p:cNvSpPr/>
            <p:nvPr/>
          </p:nvSpPr>
          <p:spPr>
            <a:xfrm rot="5400000">
              <a:off x="5112905" y="2352958"/>
              <a:ext cx="367613" cy="935523"/>
            </a:xfrm>
            <a:prstGeom prst="chevron">
              <a:avLst/>
            </a:prstGeom>
            <a:solidFill>
              <a:schemeClr val="tx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43056">
                <a:spcBef>
                  <a:spcPct val="0"/>
                </a:spcBef>
              </a:pPr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005202" y="1378123"/>
              <a:ext cx="2583021" cy="1252845"/>
            </a:xfrm>
            <a:prstGeom prst="roundRect">
              <a:avLst/>
            </a:prstGeom>
            <a:gradFill>
              <a:gsLst>
                <a:gs pos="6000">
                  <a:schemeClr val="accent2">
                    <a:lumMod val="20000"/>
                    <a:lumOff val="80000"/>
                  </a:schemeClr>
                </a:gs>
                <a:gs pos="0">
                  <a:srgbClr val="F33D19"/>
                </a:gs>
                <a:gs pos="100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</a:gradFill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43056">
                <a:spcBef>
                  <a:spcPct val="0"/>
                </a:spcBef>
              </a:pPr>
              <a:r>
                <a:rPr 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установление </a:t>
              </a:r>
            </a:p>
            <a:p>
              <a:pPr algn="ctr" defTabSz="1043056">
                <a:spcBef>
                  <a:spcPct val="0"/>
                </a:spcBef>
              </a:pPr>
              <a:r>
                <a:rPr 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сведений о </a:t>
              </a:r>
            </a:p>
            <a:p>
              <a:pPr algn="ctr" defTabSz="1043056">
                <a:spcBef>
                  <a:spcPct val="0"/>
                </a:spcBef>
              </a:pPr>
              <a:r>
                <a:rPr 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достоверности</a:t>
              </a:r>
              <a:endPara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4056302" y="3004527"/>
              <a:ext cx="2521142" cy="938403"/>
            </a:xfrm>
            <a:prstGeom prst="roundRect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43056">
                <a:spcBef>
                  <a:spcPct val="0"/>
                </a:spcBef>
              </a:pPr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журнал 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работы с недостоверными сведениями </a:t>
              </a:r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3732451" y="4398273"/>
              <a:ext cx="3190402" cy="594025"/>
            </a:xfrm>
            <a:prstGeom prst="roundRect">
              <a:avLst/>
            </a:prstGeom>
            <a:gradFill>
              <a:gsLst>
                <a:gs pos="79000">
                  <a:schemeClr val="accent2">
                    <a:lumMod val="40000"/>
                    <a:lumOff val="60000"/>
                  </a:schemeClr>
                </a:gs>
                <a:gs pos="93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</a:gradFill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43056">
                <a:spcBef>
                  <a:spcPct val="0"/>
                </a:spcBef>
              </a:pPr>
              <a:r>
                <a:rPr 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внесение записи о недостоверности </a:t>
              </a:r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ЕГРЮЛ 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502028" y="2724262"/>
            <a:ext cx="309563" cy="31922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F33D1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9" name="Стрелка углом вверх 38"/>
          <p:cNvSpPr/>
          <p:nvPr/>
        </p:nvSpPr>
        <p:spPr>
          <a:xfrm rot="5400000">
            <a:off x="4174521" y="3400100"/>
            <a:ext cx="811212" cy="1518825"/>
          </a:xfrm>
          <a:prstGeom prst="bentUpArrow">
            <a:avLst/>
          </a:prstGeom>
          <a:gradFill>
            <a:gsLst>
              <a:gs pos="5000">
                <a:schemeClr val="accent2">
                  <a:lumMod val="20000"/>
                  <a:lumOff val="80000"/>
                </a:schemeClr>
              </a:gs>
              <a:gs pos="99000">
                <a:srgbClr val="F33D19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043056">
              <a:spcBef>
                <a:spcPct val="0"/>
              </a:spcBef>
            </a:pPr>
            <a:endParaRPr lang="ru-RU" b="1" i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372363" y="3926145"/>
            <a:ext cx="1823152" cy="749658"/>
          </a:xfrm>
          <a:prstGeom prst="roundRect">
            <a:avLst/>
          </a:prstGeom>
          <a:gradFill>
            <a:gsLst>
              <a:gs pos="6000">
                <a:schemeClr val="accent2">
                  <a:lumMod val="20000"/>
                  <a:lumOff val="80000"/>
                </a:schemeClr>
              </a:gs>
              <a:gs pos="0">
                <a:srgbClr val="F33D19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043056">
              <a:spcBef>
                <a:spcPct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о предстоящем исключении из ЕГРЮЛ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68059" y="4189207"/>
            <a:ext cx="1224136" cy="28762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 месяцев</a:t>
            </a:r>
          </a:p>
        </p:txBody>
      </p:sp>
      <p:sp>
        <p:nvSpPr>
          <p:cNvPr id="28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81062" y="4371950"/>
            <a:ext cx="619125" cy="631825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1819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845697"/>
            <a:ext cx="1800200" cy="37590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430087" y="2878884"/>
            <a:ext cx="1310562" cy="21276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0007" y="500113"/>
            <a:ext cx="6744321" cy="43418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defTabSz="1043056">
              <a:spcBef>
                <a:spcPct val="0"/>
              </a:spcBef>
            </a:pP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2028" y="2724262"/>
            <a:ext cx="309563" cy="31922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F33D1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0008" y="1060986"/>
            <a:ext cx="3425813" cy="27430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09879" y="2387084"/>
            <a:ext cx="332424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43056"/>
            <a:r>
              <a:rPr lang="ru-RU" sz="2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11" name="Picture 6" descr="Круглый герб ФН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709682"/>
            <a:ext cx="926562" cy="97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31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18818</TotalTime>
  <Words>457</Words>
  <Application>Microsoft Office PowerPoint</Application>
  <PresentationFormat>Экран (16:9)</PresentationFormat>
  <Paragraphs>106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Present_FNS2012_A4</vt:lpstr>
      <vt:lpstr>Презентация PowerPoint</vt:lpstr>
      <vt:lpstr>Презентация PowerPoint</vt:lpstr>
      <vt:lpstr>МЕРОПРИЯТИЯ, ПРОВОДИМЫЕ В ЦЕЛЯХ ПРЕСЕЧЕНИЯ ДЕЯТЕЛЬНОСТИ ФИКТИВНЫХ КОМПАНИЙ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ASMS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 Loginov</dc:creator>
  <cp:lastModifiedBy>Бохан Ольга Александровна</cp:lastModifiedBy>
  <cp:revision>1049</cp:revision>
  <cp:lastPrinted>2017-11-14T21:05:33Z</cp:lastPrinted>
  <dcterms:created xsi:type="dcterms:W3CDTF">2003-11-26T12:06:16Z</dcterms:created>
  <dcterms:modified xsi:type="dcterms:W3CDTF">2018-11-23T10:25:53Z</dcterms:modified>
</cp:coreProperties>
</file>